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13249" r:id="rId2"/>
    <p:sldId id="13431" r:id="rId3"/>
    <p:sldId id="13251" r:id="rId4"/>
    <p:sldId id="13255" r:id="rId5"/>
    <p:sldId id="13428" r:id="rId6"/>
    <p:sldId id="13429" r:id="rId7"/>
    <p:sldId id="13430" r:id="rId8"/>
    <p:sldId id="13432" r:id="rId9"/>
    <p:sldId id="13462" r:id="rId10"/>
    <p:sldId id="13463" r:id="rId11"/>
    <p:sldId id="13433" r:id="rId12"/>
    <p:sldId id="13434" r:id="rId13"/>
    <p:sldId id="13435" r:id="rId14"/>
    <p:sldId id="13436" r:id="rId15"/>
    <p:sldId id="13437" r:id="rId16"/>
    <p:sldId id="13438" r:id="rId17"/>
    <p:sldId id="13439" r:id="rId18"/>
    <p:sldId id="13440" r:id="rId19"/>
    <p:sldId id="13441" r:id="rId20"/>
    <p:sldId id="13442" r:id="rId21"/>
    <p:sldId id="13443" r:id="rId22"/>
    <p:sldId id="13444" r:id="rId23"/>
    <p:sldId id="13445" r:id="rId24"/>
    <p:sldId id="13446" r:id="rId25"/>
    <p:sldId id="13447" r:id="rId26"/>
    <p:sldId id="13448" r:id="rId27"/>
    <p:sldId id="13449" r:id="rId28"/>
    <p:sldId id="13450" r:id="rId29"/>
    <p:sldId id="13451" r:id="rId30"/>
    <p:sldId id="13452" r:id="rId31"/>
    <p:sldId id="13453" r:id="rId32"/>
    <p:sldId id="13454" r:id="rId33"/>
    <p:sldId id="13455" r:id="rId34"/>
    <p:sldId id="13456" r:id="rId35"/>
    <p:sldId id="13457" r:id="rId36"/>
    <p:sldId id="13458" r:id="rId37"/>
    <p:sldId id="13459" r:id="rId38"/>
    <p:sldId id="134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F9000"/>
    <a:srgbClr val="CC3300"/>
    <a:srgbClr val="F2F2F2"/>
    <a:srgbClr val="0000FF"/>
    <a:srgbClr val="FFE1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0887" autoAdjust="0"/>
  </p:normalViewPr>
  <p:slideViewPr>
    <p:cSldViewPr snapToGrid="0">
      <p:cViewPr varScale="1">
        <p:scale>
          <a:sx n="76" d="100"/>
          <a:sy n="76" d="100"/>
        </p:scale>
        <p:origin x="638"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55" d="100"/>
          <a:sy n="55" d="100"/>
        </p:scale>
        <p:origin x="28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D0891-78F9-4B82-B91A-F55544F837BF}"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DF2C9A00-7D4B-458B-8B61-F4626B3576E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投资人</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Dealer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Principal</a:t>
          </a:r>
        </a:p>
      </dgm:t>
    </dgm:pt>
    <dgm:pt modelId="{54446B08-37E9-4FC2-8A83-00B76924B2AC}" type="parTrans" cxnId="{1181646D-C81E-4B78-BCCC-652E496A0782}">
      <dgm:prSet/>
      <dgm:spPr/>
      <dgm:t>
        <a:bodyPr/>
        <a:lstStyle/>
        <a:p>
          <a:endParaRPr lang="zh-CN" altLang="en-US" sz="1200">
            <a:latin typeface="+mn-ea"/>
            <a:ea typeface="+mn-ea"/>
          </a:endParaRPr>
        </a:p>
      </dgm:t>
    </dgm:pt>
    <dgm:pt modelId="{C5F65EFA-A2B6-45D3-A4F3-C3513852F832}" type="sibTrans" cxnId="{1181646D-C81E-4B78-BCCC-652E496A0782}">
      <dgm:prSet/>
      <dgm:spPr/>
      <dgm:t>
        <a:bodyPr/>
        <a:lstStyle/>
        <a:p>
          <a:endParaRPr lang="zh-CN" altLang="en-US" sz="1200">
            <a:latin typeface="+mn-ea"/>
            <a:ea typeface="+mn-ea"/>
          </a:endParaRPr>
        </a:p>
      </dgm:t>
    </dgm:pt>
    <dgm:pt modelId="{6CD34C6F-6495-49D7-8997-09AE3912135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总经理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General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8F93A9BD-6AB2-4D30-A045-CBB3B8DDDC33}" type="parTrans" cxnId="{F4AE818F-D0C7-4195-82D6-EB4567E190D6}">
      <dgm:prSet/>
      <dgm:spPr/>
      <dgm:t>
        <a:bodyPr/>
        <a:lstStyle/>
        <a:p>
          <a:endParaRPr lang="zh-CN" altLang="en-US" sz="1200">
            <a:latin typeface="+mn-ea"/>
            <a:ea typeface="+mn-ea"/>
          </a:endParaRPr>
        </a:p>
      </dgm:t>
    </dgm:pt>
    <dgm:pt modelId="{DD7731AF-B210-4FE0-8B9D-E995753F505B}" type="sibTrans" cxnId="{F4AE818F-D0C7-4195-82D6-EB4567E190D6}">
      <dgm:prSet/>
      <dgm:spPr/>
      <dgm:t>
        <a:bodyPr/>
        <a:lstStyle/>
        <a:p>
          <a:endParaRPr lang="zh-CN" altLang="en-US" sz="1200">
            <a:latin typeface="+mn-ea"/>
            <a:ea typeface="+mn-ea"/>
          </a:endParaRPr>
        </a:p>
      </dgm:t>
    </dgm:pt>
    <dgm:pt modelId="{B1231AE2-B435-4AFD-B312-B3A993E438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销售经理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Sales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F75F444B-C80B-49B9-B6D7-0B0A1E45B4ED}" type="parTrans" cxnId="{2DE2EA32-3418-4C1E-BC53-2E735C2C31D8}">
      <dgm:prSet/>
      <dgm:spPr/>
      <dgm:t>
        <a:bodyPr/>
        <a:lstStyle/>
        <a:p>
          <a:endParaRPr lang="zh-CN" altLang="en-US" sz="1200">
            <a:latin typeface="+mn-ea"/>
            <a:ea typeface="+mn-ea"/>
          </a:endParaRPr>
        </a:p>
      </dgm:t>
    </dgm:pt>
    <dgm:pt modelId="{E746D1E8-37A7-4E69-90DA-5ABBAEC09D93}" type="sibTrans" cxnId="{2DE2EA32-3418-4C1E-BC53-2E735C2C31D8}">
      <dgm:prSet/>
      <dgm:spPr/>
      <dgm:t>
        <a:bodyPr/>
        <a:lstStyle/>
        <a:p>
          <a:endParaRPr lang="zh-CN" altLang="en-US" sz="1200">
            <a:latin typeface="+mn-ea"/>
            <a:ea typeface="+mn-ea"/>
          </a:endParaRPr>
        </a:p>
      </dgm:t>
    </dgm:pt>
    <dgm:pt modelId="{F43C0644-CC5E-46CB-946E-6C084FDF44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effectLst/>
              <a:latin typeface="+mn-ea"/>
              <a:ea typeface="+mn-ea"/>
            </a:rPr>
            <a:t> </a:t>
          </a:r>
        </a:p>
      </dgm:t>
    </dgm:pt>
    <dgm:pt modelId="{A35317F4-5C2C-4294-9DD1-3D6CADDAB0F8}" type="parTrans" cxnId="{CB72B9E6-8E60-4E86-847B-4B895ED3B65C}">
      <dgm:prSet/>
      <dgm:spPr/>
      <dgm:t>
        <a:bodyPr/>
        <a:lstStyle/>
        <a:p>
          <a:endParaRPr lang="zh-CN" altLang="en-US" sz="1200">
            <a:latin typeface="+mn-ea"/>
            <a:ea typeface="+mn-ea"/>
          </a:endParaRPr>
        </a:p>
      </dgm:t>
    </dgm:pt>
    <dgm:pt modelId="{06736D19-EDA4-47D1-A230-D84EB76A4818}" type="sibTrans" cxnId="{CB72B9E6-8E60-4E86-847B-4B895ED3B65C}">
      <dgm:prSet/>
      <dgm:spPr/>
      <dgm:t>
        <a:bodyPr/>
        <a:lstStyle/>
        <a:p>
          <a:endParaRPr lang="zh-CN" altLang="en-US" sz="1200">
            <a:latin typeface="+mn-ea"/>
            <a:ea typeface="+mn-ea"/>
          </a:endParaRPr>
        </a:p>
      </dgm:t>
    </dgm:pt>
    <dgm:pt modelId="{575ECD7B-3F30-49C2-B4BF-2B70C02D847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服务经理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Aftersales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E290E585-8BA7-4DC2-874E-FA63658AACF9}" type="parTrans" cxnId="{C02AA783-BF52-4A04-93FB-9BF5835FB5C1}">
      <dgm:prSet/>
      <dgm:spPr/>
      <dgm:t>
        <a:bodyPr/>
        <a:lstStyle/>
        <a:p>
          <a:endParaRPr lang="zh-CN" altLang="en-US" sz="1200">
            <a:latin typeface="+mn-ea"/>
            <a:ea typeface="+mn-ea"/>
          </a:endParaRPr>
        </a:p>
      </dgm:t>
    </dgm:pt>
    <dgm:pt modelId="{A3332F4B-99FE-4B28-9C3C-49E39B375332}" type="sibTrans" cxnId="{C02AA783-BF52-4A04-93FB-9BF5835FB5C1}">
      <dgm:prSet/>
      <dgm:spPr/>
      <dgm:t>
        <a:bodyPr/>
        <a:lstStyle/>
        <a:p>
          <a:endParaRPr lang="zh-CN" altLang="en-US" sz="1200">
            <a:latin typeface="+mn-ea"/>
            <a:ea typeface="+mn-ea"/>
          </a:endParaRPr>
        </a:p>
      </dgm:t>
    </dgm:pt>
    <dgm:pt modelId="{E93CF9CC-6382-4921-BA15-26EF14D38A7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effectLst/>
              <a:latin typeface="+mn-ea"/>
              <a:ea typeface="+mn-ea"/>
            </a:rPr>
            <a:t> </a:t>
          </a:r>
        </a:p>
      </dgm:t>
    </dgm:pt>
    <dgm:pt modelId="{77D50B22-9141-4566-922F-414820722FF3}" type="parTrans" cxnId="{50B4AF01-D6E5-4686-A5F4-8A87EB2E53BA}">
      <dgm:prSet/>
      <dgm:spPr/>
      <dgm:t>
        <a:bodyPr/>
        <a:lstStyle/>
        <a:p>
          <a:endParaRPr lang="zh-CN" altLang="en-US" sz="1200">
            <a:latin typeface="+mn-ea"/>
            <a:ea typeface="+mn-ea"/>
          </a:endParaRPr>
        </a:p>
      </dgm:t>
    </dgm:pt>
    <dgm:pt modelId="{368390E4-8026-41F0-8BF6-3F11B44583D0}" type="sibTrans" cxnId="{50B4AF01-D6E5-4686-A5F4-8A87EB2E53BA}">
      <dgm:prSet/>
      <dgm:spPr/>
      <dgm:t>
        <a:bodyPr/>
        <a:lstStyle/>
        <a:p>
          <a:endParaRPr lang="zh-CN" altLang="en-US" sz="1200">
            <a:latin typeface="+mn-ea"/>
            <a:ea typeface="+mn-ea"/>
          </a:endParaRPr>
        </a:p>
      </dgm:t>
    </dgm:pt>
    <dgm:pt modelId="{72300BA7-F45F-46EA-911A-4619693FCE0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市场经理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Marketing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40BE1241-24F7-4658-8804-6B810D14759A}" type="parTrans" cxnId="{A68D7D0A-23DC-4AB2-9354-24F1882078A8}">
      <dgm:prSet/>
      <dgm:spPr/>
      <dgm:t>
        <a:bodyPr/>
        <a:lstStyle/>
        <a:p>
          <a:endParaRPr lang="zh-CN" altLang="en-US" sz="1200">
            <a:latin typeface="+mn-ea"/>
            <a:ea typeface="+mn-ea"/>
          </a:endParaRPr>
        </a:p>
      </dgm:t>
    </dgm:pt>
    <dgm:pt modelId="{F567F182-702E-473B-81D4-E2465B72A117}" type="sibTrans" cxnId="{A68D7D0A-23DC-4AB2-9354-24F1882078A8}">
      <dgm:prSet/>
      <dgm:spPr/>
      <dgm:t>
        <a:bodyPr/>
        <a:lstStyle/>
        <a:p>
          <a:endParaRPr lang="zh-CN" altLang="en-US" sz="1200">
            <a:latin typeface="+mn-ea"/>
            <a:ea typeface="+mn-ea"/>
          </a:endParaRPr>
        </a:p>
      </dgm:t>
    </dgm:pt>
    <dgm:pt modelId="{F9C3C0DC-F140-4418-A35B-FB96EEA4B5C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effectLst/>
              <a:latin typeface="+mn-ea"/>
              <a:ea typeface="+mn-ea"/>
            </a:rPr>
            <a:t> </a:t>
          </a:r>
        </a:p>
      </dgm:t>
    </dgm:pt>
    <dgm:pt modelId="{7C9AFF98-5CEA-4C92-A8F4-54A7EE3E1B74}" type="parTrans" cxnId="{5803B53D-324F-4ED4-8506-DDFAA768511C}">
      <dgm:prSet/>
      <dgm:spPr/>
      <dgm:t>
        <a:bodyPr/>
        <a:lstStyle/>
        <a:p>
          <a:endParaRPr lang="zh-CN" altLang="en-US" sz="1200">
            <a:latin typeface="+mn-ea"/>
            <a:ea typeface="+mn-ea"/>
          </a:endParaRPr>
        </a:p>
      </dgm:t>
    </dgm:pt>
    <dgm:pt modelId="{934F8683-A07E-4026-929E-60F1119EE29B}" type="sibTrans" cxnId="{5803B53D-324F-4ED4-8506-DDFAA768511C}">
      <dgm:prSet/>
      <dgm:spPr/>
      <dgm:t>
        <a:bodyPr/>
        <a:lstStyle/>
        <a:p>
          <a:endParaRPr lang="zh-CN" altLang="en-US" sz="1200">
            <a:latin typeface="+mn-ea"/>
            <a:ea typeface="+mn-ea"/>
          </a:endParaRPr>
        </a:p>
      </dgm:t>
    </dgm:pt>
    <dgm:pt modelId="{7187B811-1B78-4CEB-BB77-7B5A2F896F1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effectLst/>
              <a:latin typeface="+mn-ea"/>
              <a:ea typeface="+mn-ea"/>
            </a:rPr>
            <a:t>...</a:t>
          </a:r>
        </a:p>
      </dgm:t>
    </dgm:pt>
    <dgm:pt modelId="{D73791EF-347D-43ED-ABDA-C7CBD559980C}" type="parTrans" cxnId="{9C5109B5-402D-424A-8F4B-8EB8D6C50708}">
      <dgm:prSet/>
      <dgm:spPr/>
      <dgm:t>
        <a:bodyPr/>
        <a:lstStyle/>
        <a:p>
          <a:endParaRPr lang="zh-CN" altLang="en-US" sz="1200">
            <a:latin typeface="+mn-ea"/>
            <a:ea typeface="+mn-ea"/>
          </a:endParaRPr>
        </a:p>
      </dgm:t>
    </dgm:pt>
    <dgm:pt modelId="{593BCA6F-1F07-49A9-A1DA-9E9E20240683}" type="sibTrans" cxnId="{9C5109B5-402D-424A-8F4B-8EB8D6C50708}">
      <dgm:prSet/>
      <dgm:spPr/>
      <dgm:t>
        <a:bodyPr/>
        <a:lstStyle/>
        <a:p>
          <a:endParaRPr lang="zh-CN" altLang="en-US" sz="1200">
            <a:latin typeface="+mn-ea"/>
            <a:ea typeface="+mn-ea"/>
          </a:endParaRPr>
        </a:p>
      </dgm:t>
    </dgm:pt>
    <dgm:pt modelId="{27E8B6E1-18F3-408D-BBE3-37D24E92576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effectLst/>
              <a:latin typeface="+mn-ea"/>
              <a:ea typeface="+mn-ea"/>
            </a:rPr>
            <a:t> </a:t>
          </a:r>
        </a:p>
      </dgm:t>
    </dgm:pt>
    <dgm:pt modelId="{0CACB0C2-846A-453E-B8E3-9CF664A3DF79}" type="parTrans" cxnId="{788556DB-E72C-48F6-84DE-08ADCB098471}">
      <dgm:prSet/>
      <dgm:spPr/>
      <dgm:t>
        <a:bodyPr/>
        <a:lstStyle/>
        <a:p>
          <a:endParaRPr lang="zh-CN" altLang="en-US" sz="1200">
            <a:latin typeface="+mn-ea"/>
            <a:ea typeface="+mn-ea"/>
          </a:endParaRPr>
        </a:p>
      </dgm:t>
    </dgm:pt>
    <dgm:pt modelId="{5285B5DE-FC51-44E8-9B2A-A83BE7735324}" type="sibTrans" cxnId="{788556DB-E72C-48F6-84DE-08ADCB098471}">
      <dgm:prSet/>
      <dgm:spPr/>
      <dgm:t>
        <a:bodyPr/>
        <a:lstStyle/>
        <a:p>
          <a:endParaRPr lang="zh-CN" altLang="en-US" sz="1200">
            <a:latin typeface="+mn-ea"/>
            <a:ea typeface="+mn-ea"/>
          </a:endParaRPr>
        </a:p>
      </dgm:t>
    </dgm:pt>
    <dgm:pt modelId="{B26C3606-4FEB-42A9-8604-0D46E6B45A00}" type="pres">
      <dgm:prSet presAssocID="{914D0891-78F9-4B82-B91A-F55544F837BF}" presName="hierChild1" presStyleCnt="0">
        <dgm:presLayoutVars>
          <dgm:orgChart val="1"/>
          <dgm:chPref val="1"/>
          <dgm:dir/>
          <dgm:animOne val="branch"/>
          <dgm:animLvl val="lvl"/>
          <dgm:resizeHandles/>
        </dgm:presLayoutVars>
      </dgm:prSet>
      <dgm:spPr/>
    </dgm:pt>
    <dgm:pt modelId="{2B279360-49B1-4B53-87A4-8E09E3325D59}" type="pres">
      <dgm:prSet presAssocID="{DF2C9A00-7D4B-458B-8B61-F4626B3576ED}" presName="hierRoot1" presStyleCnt="0">
        <dgm:presLayoutVars>
          <dgm:hierBranch/>
        </dgm:presLayoutVars>
      </dgm:prSet>
      <dgm:spPr/>
    </dgm:pt>
    <dgm:pt modelId="{C98171A1-014F-4EC3-ACD8-4C82CC5875FC}" type="pres">
      <dgm:prSet presAssocID="{DF2C9A00-7D4B-458B-8B61-F4626B3576ED}" presName="rootComposite1" presStyleCnt="0"/>
      <dgm:spPr/>
    </dgm:pt>
    <dgm:pt modelId="{153810A5-C8A2-494A-824F-AD48BA8A2938}" type="pres">
      <dgm:prSet presAssocID="{DF2C9A00-7D4B-458B-8B61-F4626B3576ED}" presName="rootText1" presStyleLbl="node0" presStyleIdx="0" presStyleCnt="1">
        <dgm:presLayoutVars>
          <dgm:chPref val="3"/>
        </dgm:presLayoutVars>
      </dgm:prSet>
      <dgm:spPr/>
      <dgm:t>
        <a:bodyPr/>
        <a:lstStyle/>
        <a:p>
          <a:endParaRPr lang="zh-CN" altLang="en-US"/>
        </a:p>
      </dgm:t>
    </dgm:pt>
    <dgm:pt modelId="{3CFC552E-0C74-4D8A-A4A8-A22531ECC8DD}" type="pres">
      <dgm:prSet presAssocID="{DF2C9A00-7D4B-458B-8B61-F4626B3576ED}" presName="rootConnector1" presStyleLbl="node1" presStyleIdx="0" presStyleCnt="0"/>
      <dgm:spPr/>
      <dgm:t>
        <a:bodyPr/>
        <a:lstStyle/>
        <a:p>
          <a:endParaRPr lang="zh-CN" altLang="en-US"/>
        </a:p>
      </dgm:t>
    </dgm:pt>
    <dgm:pt modelId="{9C94E568-4CF0-4984-8069-B43EE259AFAD}" type="pres">
      <dgm:prSet presAssocID="{DF2C9A00-7D4B-458B-8B61-F4626B3576ED}" presName="hierChild2" presStyleCnt="0"/>
      <dgm:spPr/>
    </dgm:pt>
    <dgm:pt modelId="{0B723EFF-6194-41E7-9009-7F4B1092B1B9}" type="pres">
      <dgm:prSet presAssocID="{8F93A9BD-6AB2-4D30-A045-CBB3B8DDDC33}" presName="Name35" presStyleLbl="parChTrans1D2" presStyleIdx="0" presStyleCnt="1"/>
      <dgm:spPr/>
      <dgm:t>
        <a:bodyPr/>
        <a:lstStyle/>
        <a:p>
          <a:endParaRPr lang="zh-CN" altLang="en-US"/>
        </a:p>
      </dgm:t>
    </dgm:pt>
    <dgm:pt modelId="{56E34BD4-6094-4B11-A0FF-3BAB937A8400}" type="pres">
      <dgm:prSet presAssocID="{6CD34C6F-6495-49D7-8997-09AE3912135C}" presName="hierRoot2" presStyleCnt="0">
        <dgm:presLayoutVars>
          <dgm:hierBranch/>
        </dgm:presLayoutVars>
      </dgm:prSet>
      <dgm:spPr/>
    </dgm:pt>
    <dgm:pt modelId="{6D82CEB9-E7FD-43D1-A524-804FAA043CA7}" type="pres">
      <dgm:prSet presAssocID="{6CD34C6F-6495-49D7-8997-09AE3912135C}" presName="rootComposite" presStyleCnt="0"/>
      <dgm:spPr/>
    </dgm:pt>
    <dgm:pt modelId="{B9B0E2F3-47DC-4D50-AADF-F1918BCBF435}" type="pres">
      <dgm:prSet presAssocID="{6CD34C6F-6495-49D7-8997-09AE3912135C}" presName="rootText" presStyleLbl="node2" presStyleIdx="0" presStyleCnt="1">
        <dgm:presLayoutVars>
          <dgm:chPref val="3"/>
        </dgm:presLayoutVars>
      </dgm:prSet>
      <dgm:spPr/>
      <dgm:t>
        <a:bodyPr/>
        <a:lstStyle/>
        <a:p>
          <a:endParaRPr lang="zh-CN" altLang="en-US"/>
        </a:p>
      </dgm:t>
    </dgm:pt>
    <dgm:pt modelId="{916B290C-00B9-4B05-B61B-EC3FE694D718}" type="pres">
      <dgm:prSet presAssocID="{6CD34C6F-6495-49D7-8997-09AE3912135C}" presName="rootConnector" presStyleLbl="node2" presStyleIdx="0" presStyleCnt="1"/>
      <dgm:spPr/>
      <dgm:t>
        <a:bodyPr/>
        <a:lstStyle/>
        <a:p>
          <a:endParaRPr lang="zh-CN" altLang="en-US"/>
        </a:p>
      </dgm:t>
    </dgm:pt>
    <dgm:pt modelId="{A8DC1724-F824-4A65-99E3-A063250151E8}" type="pres">
      <dgm:prSet presAssocID="{6CD34C6F-6495-49D7-8997-09AE3912135C}" presName="hierChild4" presStyleCnt="0"/>
      <dgm:spPr/>
    </dgm:pt>
    <dgm:pt modelId="{6262CAC6-E37F-4112-9066-B0D976036310}" type="pres">
      <dgm:prSet presAssocID="{F75F444B-C80B-49B9-B6D7-0B0A1E45B4ED}" presName="Name35" presStyleLbl="parChTrans1D3" presStyleIdx="0" presStyleCnt="4"/>
      <dgm:spPr/>
      <dgm:t>
        <a:bodyPr/>
        <a:lstStyle/>
        <a:p>
          <a:endParaRPr lang="zh-CN" altLang="en-US"/>
        </a:p>
      </dgm:t>
    </dgm:pt>
    <dgm:pt modelId="{EA7AD4FB-CA77-481F-A2C4-3CD34C3F7641}" type="pres">
      <dgm:prSet presAssocID="{B1231AE2-B435-4AFD-B312-B3A993E43852}" presName="hierRoot2" presStyleCnt="0">
        <dgm:presLayoutVars>
          <dgm:hierBranch val="r"/>
        </dgm:presLayoutVars>
      </dgm:prSet>
      <dgm:spPr/>
    </dgm:pt>
    <dgm:pt modelId="{6BF39624-4D56-4D34-BC46-074C159B0BA5}" type="pres">
      <dgm:prSet presAssocID="{B1231AE2-B435-4AFD-B312-B3A993E43852}" presName="rootComposite" presStyleCnt="0"/>
      <dgm:spPr/>
    </dgm:pt>
    <dgm:pt modelId="{8C3A4D7A-F20E-47D0-AB5B-6F1E2ACD3A5B}" type="pres">
      <dgm:prSet presAssocID="{B1231AE2-B435-4AFD-B312-B3A993E43852}" presName="rootText" presStyleLbl="node3" presStyleIdx="0" presStyleCnt="4">
        <dgm:presLayoutVars>
          <dgm:chPref val="3"/>
        </dgm:presLayoutVars>
      </dgm:prSet>
      <dgm:spPr/>
      <dgm:t>
        <a:bodyPr/>
        <a:lstStyle/>
        <a:p>
          <a:endParaRPr lang="zh-CN" altLang="en-US"/>
        </a:p>
      </dgm:t>
    </dgm:pt>
    <dgm:pt modelId="{98025679-4461-4F25-961C-48B62FEFB452}" type="pres">
      <dgm:prSet presAssocID="{B1231AE2-B435-4AFD-B312-B3A993E43852}" presName="rootConnector" presStyleLbl="node3" presStyleIdx="0" presStyleCnt="4"/>
      <dgm:spPr/>
      <dgm:t>
        <a:bodyPr/>
        <a:lstStyle/>
        <a:p>
          <a:endParaRPr lang="zh-CN" altLang="en-US"/>
        </a:p>
      </dgm:t>
    </dgm:pt>
    <dgm:pt modelId="{647284BD-B5F1-4615-93EB-43C6EF67D921}" type="pres">
      <dgm:prSet presAssocID="{B1231AE2-B435-4AFD-B312-B3A993E43852}" presName="hierChild4" presStyleCnt="0"/>
      <dgm:spPr/>
    </dgm:pt>
    <dgm:pt modelId="{4AD347C0-A941-4BBB-8FC8-9B4CBDF513C9}" type="pres">
      <dgm:prSet presAssocID="{A35317F4-5C2C-4294-9DD1-3D6CADDAB0F8}" presName="Name50" presStyleLbl="parChTrans1D4" presStyleIdx="0" presStyleCnt="4"/>
      <dgm:spPr/>
      <dgm:t>
        <a:bodyPr/>
        <a:lstStyle/>
        <a:p>
          <a:endParaRPr lang="zh-CN" altLang="en-US"/>
        </a:p>
      </dgm:t>
    </dgm:pt>
    <dgm:pt modelId="{42C9CB7A-2FB0-4FB7-8C59-A8CA9D6944AF}" type="pres">
      <dgm:prSet presAssocID="{F43C0644-CC5E-46CB-946E-6C084FDF4447}" presName="hierRoot2" presStyleCnt="0">
        <dgm:presLayoutVars>
          <dgm:hierBranch val="r"/>
        </dgm:presLayoutVars>
      </dgm:prSet>
      <dgm:spPr/>
    </dgm:pt>
    <dgm:pt modelId="{3A93AC7A-116B-404D-BD68-CBAB08EDAC39}" type="pres">
      <dgm:prSet presAssocID="{F43C0644-CC5E-46CB-946E-6C084FDF4447}" presName="rootComposite" presStyleCnt="0"/>
      <dgm:spPr/>
    </dgm:pt>
    <dgm:pt modelId="{FD3F95D5-4193-4552-9219-0EF1033CEA26}" type="pres">
      <dgm:prSet presAssocID="{F43C0644-CC5E-46CB-946E-6C084FDF4447}" presName="rootText" presStyleLbl="node4" presStyleIdx="0" presStyleCnt="4">
        <dgm:presLayoutVars>
          <dgm:chPref val="3"/>
        </dgm:presLayoutVars>
      </dgm:prSet>
      <dgm:spPr/>
      <dgm:t>
        <a:bodyPr/>
        <a:lstStyle/>
        <a:p>
          <a:endParaRPr lang="zh-CN" altLang="en-US"/>
        </a:p>
      </dgm:t>
    </dgm:pt>
    <dgm:pt modelId="{83D6C9E8-B22C-484D-959F-FCE84A8FBA8B}" type="pres">
      <dgm:prSet presAssocID="{F43C0644-CC5E-46CB-946E-6C084FDF4447}" presName="rootConnector" presStyleLbl="node4" presStyleIdx="0" presStyleCnt="4"/>
      <dgm:spPr/>
      <dgm:t>
        <a:bodyPr/>
        <a:lstStyle/>
        <a:p>
          <a:endParaRPr lang="zh-CN" altLang="en-US"/>
        </a:p>
      </dgm:t>
    </dgm:pt>
    <dgm:pt modelId="{616B5A09-46A1-42C1-B1EA-1B37A001D05C}" type="pres">
      <dgm:prSet presAssocID="{F43C0644-CC5E-46CB-946E-6C084FDF4447}" presName="hierChild4" presStyleCnt="0"/>
      <dgm:spPr/>
    </dgm:pt>
    <dgm:pt modelId="{CBD5BD8B-B91F-4A5C-B862-7245FAB3331E}" type="pres">
      <dgm:prSet presAssocID="{F43C0644-CC5E-46CB-946E-6C084FDF4447}" presName="hierChild5" presStyleCnt="0"/>
      <dgm:spPr/>
    </dgm:pt>
    <dgm:pt modelId="{DEBD4D07-3065-4A62-8E9E-C0054A8E510D}" type="pres">
      <dgm:prSet presAssocID="{B1231AE2-B435-4AFD-B312-B3A993E43852}" presName="hierChild5" presStyleCnt="0"/>
      <dgm:spPr/>
    </dgm:pt>
    <dgm:pt modelId="{5AFA8870-48FC-4D8B-9C1C-6BA0D07B9DE6}" type="pres">
      <dgm:prSet presAssocID="{E290E585-8BA7-4DC2-874E-FA63658AACF9}" presName="Name35" presStyleLbl="parChTrans1D3" presStyleIdx="1" presStyleCnt="4"/>
      <dgm:spPr/>
      <dgm:t>
        <a:bodyPr/>
        <a:lstStyle/>
        <a:p>
          <a:endParaRPr lang="zh-CN" altLang="en-US"/>
        </a:p>
      </dgm:t>
    </dgm:pt>
    <dgm:pt modelId="{35F2B2F9-C999-4DBB-8A4C-8F9D6CBB2366}" type="pres">
      <dgm:prSet presAssocID="{575ECD7B-3F30-49C2-B4BF-2B70C02D8470}" presName="hierRoot2" presStyleCnt="0">
        <dgm:presLayoutVars>
          <dgm:hierBranch val="r"/>
        </dgm:presLayoutVars>
      </dgm:prSet>
      <dgm:spPr/>
    </dgm:pt>
    <dgm:pt modelId="{F549F116-F988-487F-AB11-21157738E7F5}" type="pres">
      <dgm:prSet presAssocID="{575ECD7B-3F30-49C2-B4BF-2B70C02D8470}" presName="rootComposite" presStyleCnt="0"/>
      <dgm:spPr/>
    </dgm:pt>
    <dgm:pt modelId="{A5264099-BE20-42A8-B26D-6DA5A58DBB03}" type="pres">
      <dgm:prSet presAssocID="{575ECD7B-3F30-49C2-B4BF-2B70C02D8470}" presName="rootText" presStyleLbl="node3" presStyleIdx="1" presStyleCnt="4">
        <dgm:presLayoutVars>
          <dgm:chPref val="3"/>
        </dgm:presLayoutVars>
      </dgm:prSet>
      <dgm:spPr/>
      <dgm:t>
        <a:bodyPr/>
        <a:lstStyle/>
        <a:p>
          <a:endParaRPr lang="zh-CN" altLang="en-US"/>
        </a:p>
      </dgm:t>
    </dgm:pt>
    <dgm:pt modelId="{338BB523-96E3-47BC-92F6-A60586DF28EF}" type="pres">
      <dgm:prSet presAssocID="{575ECD7B-3F30-49C2-B4BF-2B70C02D8470}" presName="rootConnector" presStyleLbl="node3" presStyleIdx="1" presStyleCnt="4"/>
      <dgm:spPr/>
      <dgm:t>
        <a:bodyPr/>
        <a:lstStyle/>
        <a:p>
          <a:endParaRPr lang="zh-CN" altLang="en-US"/>
        </a:p>
      </dgm:t>
    </dgm:pt>
    <dgm:pt modelId="{B1ACDC99-F1DC-4716-9F75-8433DCB1BECE}" type="pres">
      <dgm:prSet presAssocID="{575ECD7B-3F30-49C2-B4BF-2B70C02D8470}" presName="hierChild4" presStyleCnt="0"/>
      <dgm:spPr/>
    </dgm:pt>
    <dgm:pt modelId="{02C97F9C-C07A-4C79-B7B4-E0B64D54D6F9}" type="pres">
      <dgm:prSet presAssocID="{77D50B22-9141-4566-922F-414820722FF3}" presName="Name50" presStyleLbl="parChTrans1D4" presStyleIdx="1" presStyleCnt="4"/>
      <dgm:spPr/>
      <dgm:t>
        <a:bodyPr/>
        <a:lstStyle/>
        <a:p>
          <a:endParaRPr lang="zh-CN" altLang="en-US"/>
        </a:p>
      </dgm:t>
    </dgm:pt>
    <dgm:pt modelId="{8D705C9A-A6CC-4D5F-A6B6-5B8FF08D7736}" type="pres">
      <dgm:prSet presAssocID="{E93CF9CC-6382-4921-BA15-26EF14D38A79}" presName="hierRoot2" presStyleCnt="0">
        <dgm:presLayoutVars>
          <dgm:hierBranch val="r"/>
        </dgm:presLayoutVars>
      </dgm:prSet>
      <dgm:spPr/>
    </dgm:pt>
    <dgm:pt modelId="{36B27555-9AA7-4422-82E7-06CE3BDA144E}" type="pres">
      <dgm:prSet presAssocID="{E93CF9CC-6382-4921-BA15-26EF14D38A79}" presName="rootComposite" presStyleCnt="0"/>
      <dgm:spPr/>
    </dgm:pt>
    <dgm:pt modelId="{EA58D42C-E1D5-4D30-B22F-A991B0C6CACF}" type="pres">
      <dgm:prSet presAssocID="{E93CF9CC-6382-4921-BA15-26EF14D38A79}" presName="rootText" presStyleLbl="node4" presStyleIdx="1" presStyleCnt="4">
        <dgm:presLayoutVars>
          <dgm:chPref val="3"/>
        </dgm:presLayoutVars>
      </dgm:prSet>
      <dgm:spPr/>
      <dgm:t>
        <a:bodyPr/>
        <a:lstStyle/>
        <a:p>
          <a:endParaRPr lang="zh-CN" altLang="en-US"/>
        </a:p>
      </dgm:t>
    </dgm:pt>
    <dgm:pt modelId="{4DC47462-89C0-4E69-AB2D-396C9070EA23}" type="pres">
      <dgm:prSet presAssocID="{E93CF9CC-6382-4921-BA15-26EF14D38A79}" presName="rootConnector" presStyleLbl="node4" presStyleIdx="1" presStyleCnt="4"/>
      <dgm:spPr/>
      <dgm:t>
        <a:bodyPr/>
        <a:lstStyle/>
        <a:p>
          <a:endParaRPr lang="zh-CN" altLang="en-US"/>
        </a:p>
      </dgm:t>
    </dgm:pt>
    <dgm:pt modelId="{CDF2CEC1-95D7-4098-A8C9-80A6F84E38F9}" type="pres">
      <dgm:prSet presAssocID="{E93CF9CC-6382-4921-BA15-26EF14D38A79}" presName="hierChild4" presStyleCnt="0"/>
      <dgm:spPr/>
    </dgm:pt>
    <dgm:pt modelId="{8F29881D-7B5A-4ABE-BF06-35EB17992E5E}" type="pres">
      <dgm:prSet presAssocID="{E93CF9CC-6382-4921-BA15-26EF14D38A79}" presName="hierChild5" presStyleCnt="0"/>
      <dgm:spPr/>
    </dgm:pt>
    <dgm:pt modelId="{F976470F-D6BD-42FD-986E-B13490481C37}" type="pres">
      <dgm:prSet presAssocID="{575ECD7B-3F30-49C2-B4BF-2B70C02D8470}" presName="hierChild5" presStyleCnt="0"/>
      <dgm:spPr/>
    </dgm:pt>
    <dgm:pt modelId="{7E12C396-F4FD-4ACF-8002-57FC7C5362E6}" type="pres">
      <dgm:prSet presAssocID="{40BE1241-24F7-4658-8804-6B810D14759A}" presName="Name35" presStyleLbl="parChTrans1D3" presStyleIdx="2" presStyleCnt="4"/>
      <dgm:spPr/>
      <dgm:t>
        <a:bodyPr/>
        <a:lstStyle/>
        <a:p>
          <a:endParaRPr lang="zh-CN" altLang="en-US"/>
        </a:p>
      </dgm:t>
    </dgm:pt>
    <dgm:pt modelId="{29F7A9EC-F708-4A0E-8893-ACAF60CB19AC}" type="pres">
      <dgm:prSet presAssocID="{72300BA7-F45F-46EA-911A-4619693FCE0A}" presName="hierRoot2" presStyleCnt="0">
        <dgm:presLayoutVars>
          <dgm:hierBranch val="r"/>
        </dgm:presLayoutVars>
      </dgm:prSet>
      <dgm:spPr/>
    </dgm:pt>
    <dgm:pt modelId="{A1FF1EAE-8995-43A1-BC93-588EA33C5415}" type="pres">
      <dgm:prSet presAssocID="{72300BA7-F45F-46EA-911A-4619693FCE0A}" presName="rootComposite" presStyleCnt="0"/>
      <dgm:spPr/>
    </dgm:pt>
    <dgm:pt modelId="{8CCAF5E1-5914-47E0-8F14-CA8C842096F1}" type="pres">
      <dgm:prSet presAssocID="{72300BA7-F45F-46EA-911A-4619693FCE0A}" presName="rootText" presStyleLbl="node3" presStyleIdx="2" presStyleCnt="4">
        <dgm:presLayoutVars>
          <dgm:chPref val="3"/>
        </dgm:presLayoutVars>
      </dgm:prSet>
      <dgm:spPr/>
      <dgm:t>
        <a:bodyPr/>
        <a:lstStyle/>
        <a:p>
          <a:endParaRPr lang="zh-CN" altLang="en-US"/>
        </a:p>
      </dgm:t>
    </dgm:pt>
    <dgm:pt modelId="{A0B1E14D-1928-4ED5-B18D-B9E14773B6FA}" type="pres">
      <dgm:prSet presAssocID="{72300BA7-F45F-46EA-911A-4619693FCE0A}" presName="rootConnector" presStyleLbl="node3" presStyleIdx="2" presStyleCnt="4"/>
      <dgm:spPr/>
      <dgm:t>
        <a:bodyPr/>
        <a:lstStyle/>
        <a:p>
          <a:endParaRPr lang="zh-CN" altLang="en-US"/>
        </a:p>
      </dgm:t>
    </dgm:pt>
    <dgm:pt modelId="{2948B851-46A4-4DA2-8813-3BD805E176E2}" type="pres">
      <dgm:prSet presAssocID="{72300BA7-F45F-46EA-911A-4619693FCE0A}" presName="hierChild4" presStyleCnt="0"/>
      <dgm:spPr/>
    </dgm:pt>
    <dgm:pt modelId="{4F035CE6-22BF-4CF9-BBE7-D7EDA8D30353}" type="pres">
      <dgm:prSet presAssocID="{7C9AFF98-5CEA-4C92-A8F4-54A7EE3E1B74}" presName="Name50" presStyleLbl="parChTrans1D4" presStyleIdx="2" presStyleCnt="4"/>
      <dgm:spPr/>
      <dgm:t>
        <a:bodyPr/>
        <a:lstStyle/>
        <a:p>
          <a:endParaRPr lang="zh-CN" altLang="en-US"/>
        </a:p>
      </dgm:t>
    </dgm:pt>
    <dgm:pt modelId="{6B29FAC7-8F9E-4D40-9728-3AF6B20878C1}" type="pres">
      <dgm:prSet presAssocID="{F9C3C0DC-F140-4418-A35B-FB96EEA4B5CD}" presName="hierRoot2" presStyleCnt="0">
        <dgm:presLayoutVars>
          <dgm:hierBranch val="r"/>
        </dgm:presLayoutVars>
      </dgm:prSet>
      <dgm:spPr/>
    </dgm:pt>
    <dgm:pt modelId="{FEF0DC70-9505-45EC-A7B7-5E4EC21E650A}" type="pres">
      <dgm:prSet presAssocID="{F9C3C0DC-F140-4418-A35B-FB96EEA4B5CD}" presName="rootComposite" presStyleCnt="0"/>
      <dgm:spPr/>
    </dgm:pt>
    <dgm:pt modelId="{C98A8484-9B96-45D5-B3E4-EB5796000A36}" type="pres">
      <dgm:prSet presAssocID="{F9C3C0DC-F140-4418-A35B-FB96EEA4B5CD}" presName="rootText" presStyleLbl="node4" presStyleIdx="2" presStyleCnt="4">
        <dgm:presLayoutVars>
          <dgm:chPref val="3"/>
        </dgm:presLayoutVars>
      </dgm:prSet>
      <dgm:spPr/>
      <dgm:t>
        <a:bodyPr/>
        <a:lstStyle/>
        <a:p>
          <a:endParaRPr lang="zh-CN" altLang="en-US"/>
        </a:p>
      </dgm:t>
    </dgm:pt>
    <dgm:pt modelId="{A3797F7C-5405-44DD-BA7A-E575178A034C}" type="pres">
      <dgm:prSet presAssocID="{F9C3C0DC-F140-4418-A35B-FB96EEA4B5CD}" presName="rootConnector" presStyleLbl="node4" presStyleIdx="2" presStyleCnt="4"/>
      <dgm:spPr/>
      <dgm:t>
        <a:bodyPr/>
        <a:lstStyle/>
        <a:p>
          <a:endParaRPr lang="zh-CN" altLang="en-US"/>
        </a:p>
      </dgm:t>
    </dgm:pt>
    <dgm:pt modelId="{761D8C57-6C39-43AC-A325-18D86CCA4FBF}" type="pres">
      <dgm:prSet presAssocID="{F9C3C0DC-F140-4418-A35B-FB96EEA4B5CD}" presName="hierChild4" presStyleCnt="0"/>
      <dgm:spPr/>
    </dgm:pt>
    <dgm:pt modelId="{C9E1A425-A2B3-457B-89D3-C53EDCAA0770}" type="pres">
      <dgm:prSet presAssocID="{F9C3C0DC-F140-4418-A35B-FB96EEA4B5CD}" presName="hierChild5" presStyleCnt="0"/>
      <dgm:spPr/>
    </dgm:pt>
    <dgm:pt modelId="{346D45DC-726E-4F9F-AAFD-762331D32205}" type="pres">
      <dgm:prSet presAssocID="{72300BA7-F45F-46EA-911A-4619693FCE0A}" presName="hierChild5" presStyleCnt="0"/>
      <dgm:spPr/>
    </dgm:pt>
    <dgm:pt modelId="{1D3C4181-B909-4018-BFD0-0BC9B7A6CF06}" type="pres">
      <dgm:prSet presAssocID="{D73791EF-347D-43ED-ABDA-C7CBD559980C}" presName="Name35" presStyleLbl="parChTrans1D3" presStyleIdx="3" presStyleCnt="4"/>
      <dgm:spPr/>
      <dgm:t>
        <a:bodyPr/>
        <a:lstStyle/>
        <a:p>
          <a:endParaRPr lang="zh-CN" altLang="en-US"/>
        </a:p>
      </dgm:t>
    </dgm:pt>
    <dgm:pt modelId="{D115CB77-280E-41B1-94E0-FFD84B0DED80}" type="pres">
      <dgm:prSet presAssocID="{7187B811-1B78-4CEB-BB77-7B5A2F896F14}" presName="hierRoot2" presStyleCnt="0">
        <dgm:presLayoutVars>
          <dgm:hierBranch val="r"/>
        </dgm:presLayoutVars>
      </dgm:prSet>
      <dgm:spPr/>
    </dgm:pt>
    <dgm:pt modelId="{DEFA6BC9-23FA-4706-A6FB-1564192467C7}" type="pres">
      <dgm:prSet presAssocID="{7187B811-1B78-4CEB-BB77-7B5A2F896F14}" presName="rootComposite" presStyleCnt="0"/>
      <dgm:spPr/>
    </dgm:pt>
    <dgm:pt modelId="{812DC3AB-E96C-4492-89C9-8E09A7A8724B}" type="pres">
      <dgm:prSet presAssocID="{7187B811-1B78-4CEB-BB77-7B5A2F896F14}" presName="rootText" presStyleLbl="node3" presStyleIdx="3" presStyleCnt="4">
        <dgm:presLayoutVars>
          <dgm:chPref val="3"/>
        </dgm:presLayoutVars>
      </dgm:prSet>
      <dgm:spPr/>
      <dgm:t>
        <a:bodyPr/>
        <a:lstStyle/>
        <a:p>
          <a:endParaRPr lang="zh-CN" altLang="en-US"/>
        </a:p>
      </dgm:t>
    </dgm:pt>
    <dgm:pt modelId="{3A9FB1DB-3789-4E7D-B4E2-B949F46C8065}" type="pres">
      <dgm:prSet presAssocID="{7187B811-1B78-4CEB-BB77-7B5A2F896F14}" presName="rootConnector" presStyleLbl="node3" presStyleIdx="3" presStyleCnt="4"/>
      <dgm:spPr/>
      <dgm:t>
        <a:bodyPr/>
        <a:lstStyle/>
        <a:p>
          <a:endParaRPr lang="zh-CN" altLang="en-US"/>
        </a:p>
      </dgm:t>
    </dgm:pt>
    <dgm:pt modelId="{4751080F-6375-4079-89C7-8CC79F0FECE8}" type="pres">
      <dgm:prSet presAssocID="{7187B811-1B78-4CEB-BB77-7B5A2F896F14}" presName="hierChild4" presStyleCnt="0"/>
      <dgm:spPr/>
    </dgm:pt>
    <dgm:pt modelId="{638D9B78-DB9A-4BDB-BDD4-90C724A651BB}" type="pres">
      <dgm:prSet presAssocID="{0CACB0C2-846A-453E-B8E3-9CF664A3DF79}" presName="Name50" presStyleLbl="parChTrans1D4" presStyleIdx="3" presStyleCnt="4"/>
      <dgm:spPr/>
      <dgm:t>
        <a:bodyPr/>
        <a:lstStyle/>
        <a:p>
          <a:endParaRPr lang="zh-CN" altLang="en-US"/>
        </a:p>
      </dgm:t>
    </dgm:pt>
    <dgm:pt modelId="{7F7690F8-0FD8-46DA-B4F7-32980B91A0AD}" type="pres">
      <dgm:prSet presAssocID="{27E8B6E1-18F3-408D-BBE3-37D24E925760}" presName="hierRoot2" presStyleCnt="0">
        <dgm:presLayoutVars>
          <dgm:hierBranch val="r"/>
        </dgm:presLayoutVars>
      </dgm:prSet>
      <dgm:spPr/>
    </dgm:pt>
    <dgm:pt modelId="{414B7AA7-42A6-4E3A-8E4A-2CC353F636B4}" type="pres">
      <dgm:prSet presAssocID="{27E8B6E1-18F3-408D-BBE3-37D24E925760}" presName="rootComposite" presStyleCnt="0"/>
      <dgm:spPr/>
    </dgm:pt>
    <dgm:pt modelId="{92FE9D16-87ED-4CD0-B5AC-F083346E599A}" type="pres">
      <dgm:prSet presAssocID="{27E8B6E1-18F3-408D-BBE3-37D24E925760}" presName="rootText" presStyleLbl="node4" presStyleIdx="3" presStyleCnt="4">
        <dgm:presLayoutVars>
          <dgm:chPref val="3"/>
        </dgm:presLayoutVars>
      </dgm:prSet>
      <dgm:spPr/>
      <dgm:t>
        <a:bodyPr/>
        <a:lstStyle/>
        <a:p>
          <a:endParaRPr lang="zh-CN" altLang="en-US"/>
        </a:p>
      </dgm:t>
    </dgm:pt>
    <dgm:pt modelId="{9E0C1374-7CEA-44DB-8DCF-F66D2F5A6883}" type="pres">
      <dgm:prSet presAssocID="{27E8B6E1-18F3-408D-BBE3-37D24E925760}" presName="rootConnector" presStyleLbl="node4" presStyleIdx="3" presStyleCnt="4"/>
      <dgm:spPr/>
      <dgm:t>
        <a:bodyPr/>
        <a:lstStyle/>
        <a:p>
          <a:endParaRPr lang="zh-CN" altLang="en-US"/>
        </a:p>
      </dgm:t>
    </dgm:pt>
    <dgm:pt modelId="{79D90733-DD1D-4162-B377-FEB122332B5E}" type="pres">
      <dgm:prSet presAssocID="{27E8B6E1-18F3-408D-BBE3-37D24E925760}" presName="hierChild4" presStyleCnt="0"/>
      <dgm:spPr/>
    </dgm:pt>
    <dgm:pt modelId="{01D8657A-ED92-4701-992D-1E65B21D48A9}" type="pres">
      <dgm:prSet presAssocID="{27E8B6E1-18F3-408D-BBE3-37D24E925760}" presName="hierChild5" presStyleCnt="0"/>
      <dgm:spPr/>
    </dgm:pt>
    <dgm:pt modelId="{E044402B-E4CA-4A14-81D5-99BD291181B8}" type="pres">
      <dgm:prSet presAssocID="{7187B811-1B78-4CEB-BB77-7B5A2F896F14}" presName="hierChild5" presStyleCnt="0"/>
      <dgm:spPr/>
    </dgm:pt>
    <dgm:pt modelId="{47440A02-35B9-4989-933F-A694148449C8}" type="pres">
      <dgm:prSet presAssocID="{6CD34C6F-6495-49D7-8997-09AE3912135C}" presName="hierChild5" presStyleCnt="0"/>
      <dgm:spPr/>
    </dgm:pt>
    <dgm:pt modelId="{5B62CFEF-896A-40FB-A657-77B703872B01}" type="pres">
      <dgm:prSet presAssocID="{DF2C9A00-7D4B-458B-8B61-F4626B3576ED}" presName="hierChild3" presStyleCnt="0"/>
      <dgm:spPr/>
    </dgm:pt>
  </dgm:ptLst>
  <dgm:cxnLst>
    <dgm:cxn modelId="{8761B18F-A7E3-4476-ACD6-8E92DD89B366}" type="presOf" srcId="{6CD34C6F-6495-49D7-8997-09AE3912135C}" destId="{916B290C-00B9-4B05-B61B-EC3FE694D718}" srcOrd="1" destOrd="0" presId="urn:microsoft.com/office/officeart/2005/8/layout/orgChart1"/>
    <dgm:cxn modelId="{004A253C-59D4-41E8-B8FD-4AF4797E1B90}" type="presOf" srcId="{E290E585-8BA7-4DC2-874E-FA63658AACF9}" destId="{5AFA8870-48FC-4D8B-9C1C-6BA0D07B9DE6}" srcOrd="0" destOrd="0" presId="urn:microsoft.com/office/officeart/2005/8/layout/orgChart1"/>
    <dgm:cxn modelId="{A29F67B2-389D-4046-8ADB-78248D185936}" type="presOf" srcId="{575ECD7B-3F30-49C2-B4BF-2B70C02D8470}" destId="{A5264099-BE20-42A8-B26D-6DA5A58DBB03}" srcOrd="0" destOrd="0" presId="urn:microsoft.com/office/officeart/2005/8/layout/orgChart1"/>
    <dgm:cxn modelId="{DCB67EBA-ED3A-4221-B6BA-F70F4BF6DCD2}" type="presOf" srcId="{27E8B6E1-18F3-408D-BBE3-37D24E925760}" destId="{92FE9D16-87ED-4CD0-B5AC-F083346E599A}" srcOrd="0" destOrd="0" presId="urn:microsoft.com/office/officeart/2005/8/layout/orgChart1"/>
    <dgm:cxn modelId="{FA66E047-0DA6-4EC7-A479-76AD93804326}" type="presOf" srcId="{77D50B22-9141-4566-922F-414820722FF3}" destId="{02C97F9C-C07A-4C79-B7B4-E0B64D54D6F9}" srcOrd="0" destOrd="0" presId="urn:microsoft.com/office/officeart/2005/8/layout/orgChart1"/>
    <dgm:cxn modelId="{F4AE818F-D0C7-4195-82D6-EB4567E190D6}" srcId="{DF2C9A00-7D4B-458B-8B61-F4626B3576ED}" destId="{6CD34C6F-6495-49D7-8997-09AE3912135C}" srcOrd="0" destOrd="0" parTransId="{8F93A9BD-6AB2-4D30-A045-CBB3B8DDDC33}" sibTransId="{DD7731AF-B210-4FE0-8B9D-E995753F505B}"/>
    <dgm:cxn modelId="{C62391F9-C151-4B36-ABD6-C05964E6D082}" type="presOf" srcId="{72300BA7-F45F-46EA-911A-4619693FCE0A}" destId="{8CCAF5E1-5914-47E0-8F14-CA8C842096F1}" srcOrd="0" destOrd="0" presId="urn:microsoft.com/office/officeart/2005/8/layout/orgChart1"/>
    <dgm:cxn modelId="{50B4AF01-D6E5-4686-A5F4-8A87EB2E53BA}" srcId="{575ECD7B-3F30-49C2-B4BF-2B70C02D8470}" destId="{E93CF9CC-6382-4921-BA15-26EF14D38A79}" srcOrd="0" destOrd="0" parTransId="{77D50B22-9141-4566-922F-414820722FF3}" sibTransId="{368390E4-8026-41F0-8BF6-3F11B44583D0}"/>
    <dgm:cxn modelId="{78AE8E40-D147-4B42-BEF1-3BDF3925FA32}" type="presOf" srcId="{7187B811-1B78-4CEB-BB77-7B5A2F896F14}" destId="{812DC3AB-E96C-4492-89C9-8E09A7A8724B}" srcOrd="0" destOrd="0" presId="urn:microsoft.com/office/officeart/2005/8/layout/orgChart1"/>
    <dgm:cxn modelId="{BA6C1C79-A3E2-4F57-884A-AE1684E68651}" type="presOf" srcId="{E93CF9CC-6382-4921-BA15-26EF14D38A79}" destId="{4DC47462-89C0-4E69-AB2D-396C9070EA23}" srcOrd="1" destOrd="0" presId="urn:microsoft.com/office/officeart/2005/8/layout/orgChart1"/>
    <dgm:cxn modelId="{E99FC8B1-1889-44A2-9FC5-C375FAEEE648}" type="presOf" srcId="{A35317F4-5C2C-4294-9DD1-3D6CADDAB0F8}" destId="{4AD347C0-A941-4BBB-8FC8-9B4CBDF513C9}" srcOrd="0" destOrd="0" presId="urn:microsoft.com/office/officeart/2005/8/layout/orgChart1"/>
    <dgm:cxn modelId="{FBE32AAC-D9CA-429A-BF2B-97D95358BBF1}" type="presOf" srcId="{F75F444B-C80B-49B9-B6D7-0B0A1E45B4ED}" destId="{6262CAC6-E37F-4112-9066-B0D976036310}" srcOrd="0" destOrd="0" presId="urn:microsoft.com/office/officeart/2005/8/layout/orgChart1"/>
    <dgm:cxn modelId="{5ADE548A-D1D6-4D1F-A187-6E7E95518626}" type="presOf" srcId="{B1231AE2-B435-4AFD-B312-B3A993E43852}" destId="{98025679-4461-4F25-961C-48B62FEFB452}" srcOrd="1" destOrd="0" presId="urn:microsoft.com/office/officeart/2005/8/layout/orgChart1"/>
    <dgm:cxn modelId="{8D4716A6-55FC-4E2E-B52F-5DC81D1D30B4}" type="presOf" srcId="{72300BA7-F45F-46EA-911A-4619693FCE0A}" destId="{A0B1E14D-1928-4ED5-B18D-B9E14773B6FA}" srcOrd="1" destOrd="0" presId="urn:microsoft.com/office/officeart/2005/8/layout/orgChart1"/>
    <dgm:cxn modelId="{0427ABDE-E159-48F8-9C0A-74AB8BC5A324}" type="presOf" srcId="{914D0891-78F9-4B82-B91A-F55544F837BF}" destId="{B26C3606-4FEB-42A9-8604-0D46E6B45A00}" srcOrd="0" destOrd="0" presId="urn:microsoft.com/office/officeart/2005/8/layout/orgChart1"/>
    <dgm:cxn modelId="{9C5109B5-402D-424A-8F4B-8EB8D6C50708}" srcId="{6CD34C6F-6495-49D7-8997-09AE3912135C}" destId="{7187B811-1B78-4CEB-BB77-7B5A2F896F14}" srcOrd="3" destOrd="0" parTransId="{D73791EF-347D-43ED-ABDA-C7CBD559980C}" sibTransId="{593BCA6F-1F07-49A9-A1DA-9E9E20240683}"/>
    <dgm:cxn modelId="{8992730C-39B5-46CE-93F7-B3836F07BCC1}" type="presOf" srcId="{B1231AE2-B435-4AFD-B312-B3A993E43852}" destId="{8C3A4D7A-F20E-47D0-AB5B-6F1E2ACD3A5B}" srcOrd="0" destOrd="0" presId="urn:microsoft.com/office/officeart/2005/8/layout/orgChart1"/>
    <dgm:cxn modelId="{5C776445-BBDB-4D73-8FD2-B16485494E39}" type="presOf" srcId="{8F93A9BD-6AB2-4D30-A045-CBB3B8DDDC33}" destId="{0B723EFF-6194-41E7-9009-7F4B1092B1B9}" srcOrd="0" destOrd="0" presId="urn:microsoft.com/office/officeart/2005/8/layout/orgChart1"/>
    <dgm:cxn modelId="{C02AA783-BF52-4A04-93FB-9BF5835FB5C1}" srcId="{6CD34C6F-6495-49D7-8997-09AE3912135C}" destId="{575ECD7B-3F30-49C2-B4BF-2B70C02D8470}" srcOrd="1" destOrd="0" parTransId="{E290E585-8BA7-4DC2-874E-FA63658AACF9}" sibTransId="{A3332F4B-99FE-4B28-9C3C-49E39B375332}"/>
    <dgm:cxn modelId="{1181646D-C81E-4B78-BCCC-652E496A0782}" srcId="{914D0891-78F9-4B82-B91A-F55544F837BF}" destId="{DF2C9A00-7D4B-458B-8B61-F4626B3576ED}" srcOrd="0" destOrd="0" parTransId="{54446B08-37E9-4FC2-8A83-00B76924B2AC}" sibTransId="{C5F65EFA-A2B6-45D3-A4F3-C3513852F832}"/>
    <dgm:cxn modelId="{1ABCD324-D263-40BA-B9F1-37E7BF35439E}" type="presOf" srcId="{27E8B6E1-18F3-408D-BBE3-37D24E925760}" destId="{9E0C1374-7CEA-44DB-8DCF-F66D2F5A6883}" srcOrd="1" destOrd="0" presId="urn:microsoft.com/office/officeart/2005/8/layout/orgChart1"/>
    <dgm:cxn modelId="{2DE2EA32-3418-4C1E-BC53-2E735C2C31D8}" srcId="{6CD34C6F-6495-49D7-8997-09AE3912135C}" destId="{B1231AE2-B435-4AFD-B312-B3A993E43852}" srcOrd="0" destOrd="0" parTransId="{F75F444B-C80B-49B9-B6D7-0B0A1E45B4ED}" sibTransId="{E746D1E8-37A7-4E69-90DA-5ABBAEC09D93}"/>
    <dgm:cxn modelId="{2D3E7456-F2DB-4399-9664-8ECAB4570C03}" type="presOf" srcId="{40BE1241-24F7-4658-8804-6B810D14759A}" destId="{7E12C396-F4FD-4ACF-8002-57FC7C5362E6}" srcOrd="0" destOrd="0" presId="urn:microsoft.com/office/officeart/2005/8/layout/orgChart1"/>
    <dgm:cxn modelId="{5803B53D-324F-4ED4-8506-DDFAA768511C}" srcId="{72300BA7-F45F-46EA-911A-4619693FCE0A}" destId="{F9C3C0DC-F140-4418-A35B-FB96EEA4B5CD}" srcOrd="0" destOrd="0" parTransId="{7C9AFF98-5CEA-4C92-A8F4-54A7EE3E1B74}" sibTransId="{934F8683-A07E-4026-929E-60F1119EE29B}"/>
    <dgm:cxn modelId="{ACBDD749-1C22-4784-AE79-9DD6459AEB36}" type="presOf" srcId="{F9C3C0DC-F140-4418-A35B-FB96EEA4B5CD}" destId="{C98A8484-9B96-45D5-B3E4-EB5796000A36}" srcOrd="0" destOrd="0" presId="urn:microsoft.com/office/officeart/2005/8/layout/orgChart1"/>
    <dgm:cxn modelId="{1B1DEB36-7617-44B3-B6F5-52644BDB35B3}" type="presOf" srcId="{7187B811-1B78-4CEB-BB77-7B5A2F896F14}" destId="{3A9FB1DB-3789-4E7D-B4E2-B949F46C8065}" srcOrd="1" destOrd="0" presId="urn:microsoft.com/office/officeart/2005/8/layout/orgChart1"/>
    <dgm:cxn modelId="{A68D7D0A-23DC-4AB2-9354-24F1882078A8}" srcId="{6CD34C6F-6495-49D7-8997-09AE3912135C}" destId="{72300BA7-F45F-46EA-911A-4619693FCE0A}" srcOrd="2" destOrd="0" parTransId="{40BE1241-24F7-4658-8804-6B810D14759A}" sibTransId="{F567F182-702E-473B-81D4-E2465B72A117}"/>
    <dgm:cxn modelId="{CC9673A2-4F3F-4C58-90B4-66936D0057BC}" type="presOf" srcId="{6CD34C6F-6495-49D7-8997-09AE3912135C}" destId="{B9B0E2F3-47DC-4D50-AADF-F1918BCBF435}" srcOrd="0" destOrd="0" presId="urn:microsoft.com/office/officeart/2005/8/layout/orgChart1"/>
    <dgm:cxn modelId="{A0DB37A8-F492-43CD-88F1-1FC25B5AD745}" type="presOf" srcId="{575ECD7B-3F30-49C2-B4BF-2B70C02D8470}" destId="{338BB523-96E3-47BC-92F6-A60586DF28EF}" srcOrd="1" destOrd="0" presId="urn:microsoft.com/office/officeart/2005/8/layout/orgChart1"/>
    <dgm:cxn modelId="{4D2042DA-C134-4E7A-A9B5-8C361DA95D0C}" type="presOf" srcId="{E93CF9CC-6382-4921-BA15-26EF14D38A79}" destId="{EA58D42C-E1D5-4D30-B22F-A991B0C6CACF}" srcOrd="0" destOrd="0" presId="urn:microsoft.com/office/officeart/2005/8/layout/orgChart1"/>
    <dgm:cxn modelId="{3F2BE545-FBCB-4A2E-8F22-E8C8989EB45A}" type="presOf" srcId="{DF2C9A00-7D4B-458B-8B61-F4626B3576ED}" destId="{3CFC552E-0C74-4D8A-A4A8-A22531ECC8DD}" srcOrd="1" destOrd="0" presId="urn:microsoft.com/office/officeart/2005/8/layout/orgChart1"/>
    <dgm:cxn modelId="{7BA9A7DD-4E3B-4218-9E22-F904CA5B418A}" type="presOf" srcId="{F43C0644-CC5E-46CB-946E-6C084FDF4447}" destId="{FD3F95D5-4193-4552-9219-0EF1033CEA26}" srcOrd="0" destOrd="0" presId="urn:microsoft.com/office/officeart/2005/8/layout/orgChart1"/>
    <dgm:cxn modelId="{5479DC4A-C97F-420E-A3D8-4BFE26B67F52}" type="presOf" srcId="{F43C0644-CC5E-46CB-946E-6C084FDF4447}" destId="{83D6C9E8-B22C-484D-959F-FCE84A8FBA8B}" srcOrd="1" destOrd="0" presId="urn:microsoft.com/office/officeart/2005/8/layout/orgChart1"/>
    <dgm:cxn modelId="{788556DB-E72C-48F6-84DE-08ADCB098471}" srcId="{7187B811-1B78-4CEB-BB77-7B5A2F896F14}" destId="{27E8B6E1-18F3-408D-BBE3-37D24E925760}" srcOrd="0" destOrd="0" parTransId="{0CACB0C2-846A-453E-B8E3-9CF664A3DF79}" sibTransId="{5285B5DE-FC51-44E8-9B2A-A83BE7735324}"/>
    <dgm:cxn modelId="{6040B30D-9072-4D7D-96A8-A5FDAA60CEEF}" type="presOf" srcId="{D73791EF-347D-43ED-ABDA-C7CBD559980C}" destId="{1D3C4181-B909-4018-BFD0-0BC9B7A6CF06}" srcOrd="0" destOrd="0" presId="urn:microsoft.com/office/officeart/2005/8/layout/orgChart1"/>
    <dgm:cxn modelId="{F7D92A32-3B9C-4D17-8411-01BC18BA08FF}" type="presOf" srcId="{F9C3C0DC-F140-4418-A35B-FB96EEA4B5CD}" destId="{A3797F7C-5405-44DD-BA7A-E575178A034C}" srcOrd="1" destOrd="0" presId="urn:microsoft.com/office/officeart/2005/8/layout/orgChart1"/>
    <dgm:cxn modelId="{A94ADD29-DBAA-4F40-9EA8-D2E829EF7017}" type="presOf" srcId="{7C9AFF98-5CEA-4C92-A8F4-54A7EE3E1B74}" destId="{4F035CE6-22BF-4CF9-BBE7-D7EDA8D30353}" srcOrd="0" destOrd="0" presId="urn:microsoft.com/office/officeart/2005/8/layout/orgChart1"/>
    <dgm:cxn modelId="{35A743DD-0B68-4710-B7A6-AEF9A56F65ED}" type="presOf" srcId="{DF2C9A00-7D4B-458B-8B61-F4626B3576ED}" destId="{153810A5-C8A2-494A-824F-AD48BA8A2938}" srcOrd="0" destOrd="0" presId="urn:microsoft.com/office/officeart/2005/8/layout/orgChart1"/>
    <dgm:cxn modelId="{DFAAC13B-3AF2-4468-8545-5F43D94274C2}" type="presOf" srcId="{0CACB0C2-846A-453E-B8E3-9CF664A3DF79}" destId="{638D9B78-DB9A-4BDB-BDD4-90C724A651BB}" srcOrd="0" destOrd="0" presId="urn:microsoft.com/office/officeart/2005/8/layout/orgChart1"/>
    <dgm:cxn modelId="{CB72B9E6-8E60-4E86-847B-4B895ED3B65C}" srcId="{B1231AE2-B435-4AFD-B312-B3A993E43852}" destId="{F43C0644-CC5E-46CB-946E-6C084FDF4447}" srcOrd="0" destOrd="0" parTransId="{A35317F4-5C2C-4294-9DD1-3D6CADDAB0F8}" sibTransId="{06736D19-EDA4-47D1-A230-D84EB76A4818}"/>
    <dgm:cxn modelId="{C4D9A082-ABE4-49F9-85B0-4C3F16AACA5F}" type="presParOf" srcId="{B26C3606-4FEB-42A9-8604-0D46E6B45A00}" destId="{2B279360-49B1-4B53-87A4-8E09E3325D59}" srcOrd="0" destOrd="0" presId="urn:microsoft.com/office/officeart/2005/8/layout/orgChart1"/>
    <dgm:cxn modelId="{A512924D-DAAA-496C-BFB8-0942400D7F21}" type="presParOf" srcId="{2B279360-49B1-4B53-87A4-8E09E3325D59}" destId="{C98171A1-014F-4EC3-ACD8-4C82CC5875FC}" srcOrd="0" destOrd="0" presId="urn:microsoft.com/office/officeart/2005/8/layout/orgChart1"/>
    <dgm:cxn modelId="{A8F852F9-7475-4CC1-9C62-29F64B08EE81}" type="presParOf" srcId="{C98171A1-014F-4EC3-ACD8-4C82CC5875FC}" destId="{153810A5-C8A2-494A-824F-AD48BA8A2938}" srcOrd="0" destOrd="0" presId="urn:microsoft.com/office/officeart/2005/8/layout/orgChart1"/>
    <dgm:cxn modelId="{F5453F0C-8E87-4FD1-93E1-867295251127}" type="presParOf" srcId="{C98171A1-014F-4EC3-ACD8-4C82CC5875FC}" destId="{3CFC552E-0C74-4D8A-A4A8-A22531ECC8DD}" srcOrd="1" destOrd="0" presId="urn:microsoft.com/office/officeart/2005/8/layout/orgChart1"/>
    <dgm:cxn modelId="{79A107E9-2D96-47C5-88AB-98E5A9C840F8}" type="presParOf" srcId="{2B279360-49B1-4B53-87A4-8E09E3325D59}" destId="{9C94E568-4CF0-4984-8069-B43EE259AFAD}" srcOrd="1" destOrd="0" presId="urn:microsoft.com/office/officeart/2005/8/layout/orgChart1"/>
    <dgm:cxn modelId="{3BEA597D-2CDE-444D-8D96-975ACE0F073C}" type="presParOf" srcId="{9C94E568-4CF0-4984-8069-B43EE259AFAD}" destId="{0B723EFF-6194-41E7-9009-7F4B1092B1B9}" srcOrd="0" destOrd="0" presId="urn:microsoft.com/office/officeart/2005/8/layout/orgChart1"/>
    <dgm:cxn modelId="{6FC711FF-14E9-4FB1-B8E5-5CE87CCECA81}" type="presParOf" srcId="{9C94E568-4CF0-4984-8069-B43EE259AFAD}" destId="{56E34BD4-6094-4B11-A0FF-3BAB937A8400}" srcOrd="1" destOrd="0" presId="urn:microsoft.com/office/officeart/2005/8/layout/orgChart1"/>
    <dgm:cxn modelId="{99A34761-3E57-4737-B4EE-2A877B1816A8}" type="presParOf" srcId="{56E34BD4-6094-4B11-A0FF-3BAB937A8400}" destId="{6D82CEB9-E7FD-43D1-A524-804FAA043CA7}" srcOrd="0" destOrd="0" presId="urn:microsoft.com/office/officeart/2005/8/layout/orgChart1"/>
    <dgm:cxn modelId="{EFF73D03-1BDB-41E7-B9CE-80A937F2A476}" type="presParOf" srcId="{6D82CEB9-E7FD-43D1-A524-804FAA043CA7}" destId="{B9B0E2F3-47DC-4D50-AADF-F1918BCBF435}" srcOrd="0" destOrd="0" presId="urn:microsoft.com/office/officeart/2005/8/layout/orgChart1"/>
    <dgm:cxn modelId="{4F3E49EA-5A13-48B4-AC11-B6A9A6E9D355}" type="presParOf" srcId="{6D82CEB9-E7FD-43D1-A524-804FAA043CA7}" destId="{916B290C-00B9-4B05-B61B-EC3FE694D718}" srcOrd="1" destOrd="0" presId="urn:microsoft.com/office/officeart/2005/8/layout/orgChart1"/>
    <dgm:cxn modelId="{18BE8C46-F530-4F2A-8BA3-0927F99B68E0}" type="presParOf" srcId="{56E34BD4-6094-4B11-A0FF-3BAB937A8400}" destId="{A8DC1724-F824-4A65-99E3-A063250151E8}" srcOrd="1" destOrd="0" presId="urn:microsoft.com/office/officeart/2005/8/layout/orgChart1"/>
    <dgm:cxn modelId="{3A336B09-869E-4463-9315-1D73BA02F60E}" type="presParOf" srcId="{A8DC1724-F824-4A65-99E3-A063250151E8}" destId="{6262CAC6-E37F-4112-9066-B0D976036310}" srcOrd="0" destOrd="0" presId="urn:microsoft.com/office/officeart/2005/8/layout/orgChart1"/>
    <dgm:cxn modelId="{3D9CD6F3-5E89-4DFE-B593-72448EB030C2}" type="presParOf" srcId="{A8DC1724-F824-4A65-99E3-A063250151E8}" destId="{EA7AD4FB-CA77-481F-A2C4-3CD34C3F7641}" srcOrd="1" destOrd="0" presId="urn:microsoft.com/office/officeart/2005/8/layout/orgChart1"/>
    <dgm:cxn modelId="{A8A3C9C5-11B3-4FE8-B849-D8E066CC2FC0}" type="presParOf" srcId="{EA7AD4FB-CA77-481F-A2C4-3CD34C3F7641}" destId="{6BF39624-4D56-4D34-BC46-074C159B0BA5}" srcOrd="0" destOrd="0" presId="urn:microsoft.com/office/officeart/2005/8/layout/orgChart1"/>
    <dgm:cxn modelId="{3B39AE72-E5CE-4F4A-A70A-FA5A610A65AD}" type="presParOf" srcId="{6BF39624-4D56-4D34-BC46-074C159B0BA5}" destId="{8C3A4D7A-F20E-47D0-AB5B-6F1E2ACD3A5B}" srcOrd="0" destOrd="0" presId="urn:microsoft.com/office/officeart/2005/8/layout/orgChart1"/>
    <dgm:cxn modelId="{A2005DFD-AAD9-45A5-BBC8-0CB6179471FF}" type="presParOf" srcId="{6BF39624-4D56-4D34-BC46-074C159B0BA5}" destId="{98025679-4461-4F25-961C-48B62FEFB452}" srcOrd="1" destOrd="0" presId="urn:microsoft.com/office/officeart/2005/8/layout/orgChart1"/>
    <dgm:cxn modelId="{777A324F-27F8-4428-A0BC-73CCBBAA6D39}" type="presParOf" srcId="{EA7AD4FB-CA77-481F-A2C4-3CD34C3F7641}" destId="{647284BD-B5F1-4615-93EB-43C6EF67D921}" srcOrd="1" destOrd="0" presId="urn:microsoft.com/office/officeart/2005/8/layout/orgChart1"/>
    <dgm:cxn modelId="{B09AB25A-ED64-44EC-8242-7AD6A5FA32EF}" type="presParOf" srcId="{647284BD-B5F1-4615-93EB-43C6EF67D921}" destId="{4AD347C0-A941-4BBB-8FC8-9B4CBDF513C9}" srcOrd="0" destOrd="0" presId="urn:microsoft.com/office/officeart/2005/8/layout/orgChart1"/>
    <dgm:cxn modelId="{C156ADCF-1C96-4517-9DED-109D204DF59E}" type="presParOf" srcId="{647284BD-B5F1-4615-93EB-43C6EF67D921}" destId="{42C9CB7A-2FB0-4FB7-8C59-A8CA9D6944AF}" srcOrd="1" destOrd="0" presId="urn:microsoft.com/office/officeart/2005/8/layout/orgChart1"/>
    <dgm:cxn modelId="{1B3996E5-9B13-4A8D-9C2D-0FAC89F6B70D}" type="presParOf" srcId="{42C9CB7A-2FB0-4FB7-8C59-A8CA9D6944AF}" destId="{3A93AC7A-116B-404D-BD68-CBAB08EDAC39}" srcOrd="0" destOrd="0" presId="urn:microsoft.com/office/officeart/2005/8/layout/orgChart1"/>
    <dgm:cxn modelId="{AAAB158C-9A47-4657-9C25-0C10A01DC0E0}" type="presParOf" srcId="{3A93AC7A-116B-404D-BD68-CBAB08EDAC39}" destId="{FD3F95D5-4193-4552-9219-0EF1033CEA26}" srcOrd="0" destOrd="0" presId="urn:microsoft.com/office/officeart/2005/8/layout/orgChart1"/>
    <dgm:cxn modelId="{35AA5035-B5BE-4789-A6E0-1F0DF90E9FCB}" type="presParOf" srcId="{3A93AC7A-116B-404D-BD68-CBAB08EDAC39}" destId="{83D6C9E8-B22C-484D-959F-FCE84A8FBA8B}" srcOrd="1" destOrd="0" presId="urn:microsoft.com/office/officeart/2005/8/layout/orgChart1"/>
    <dgm:cxn modelId="{2A73E1D3-2E12-4282-BBE4-4FCC615C94EF}" type="presParOf" srcId="{42C9CB7A-2FB0-4FB7-8C59-A8CA9D6944AF}" destId="{616B5A09-46A1-42C1-B1EA-1B37A001D05C}" srcOrd="1" destOrd="0" presId="urn:microsoft.com/office/officeart/2005/8/layout/orgChart1"/>
    <dgm:cxn modelId="{996569D5-1C40-4A6E-97BF-41E6E4572FC2}" type="presParOf" srcId="{42C9CB7A-2FB0-4FB7-8C59-A8CA9D6944AF}" destId="{CBD5BD8B-B91F-4A5C-B862-7245FAB3331E}" srcOrd="2" destOrd="0" presId="urn:microsoft.com/office/officeart/2005/8/layout/orgChart1"/>
    <dgm:cxn modelId="{376649C0-8797-49B1-ADF1-8258011999D8}" type="presParOf" srcId="{EA7AD4FB-CA77-481F-A2C4-3CD34C3F7641}" destId="{DEBD4D07-3065-4A62-8E9E-C0054A8E510D}" srcOrd="2" destOrd="0" presId="urn:microsoft.com/office/officeart/2005/8/layout/orgChart1"/>
    <dgm:cxn modelId="{A57E1191-8BA5-4FB5-A4A3-265383452DD4}" type="presParOf" srcId="{A8DC1724-F824-4A65-99E3-A063250151E8}" destId="{5AFA8870-48FC-4D8B-9C1C-6BA0D07B9DE6}" srcOrd="2" destOrd="0" presId="urn:microsoft.com/office/officeart/2005/8/layout/orgChart1"/>
    <dgm:cxn modelId="{488873BE-4190-4434-9DF8-CECD594412BD}" type="presParOf" srcId="{A8DC1724-F824-4A65-99E3-A063250151E8}" destId="{35F2B2F9-C999-4DBB-8A4C-8F9D6CBB2366}" srcOrd="3" destOrd="0" presId="urn:microsoft.com/office/officeart/2005/8/layout/orgChart1"/>
    <dgm:cxn modelId="{17C0F003-223C-4828-AB0B-9904E09A1DB5}" type="presParOf" srcId="{35F2B2F9-C999-4DBB-8A4C-8F9D6CBB2366}" destId="{F549F116-F988-487F-AB11-21157738E7F5}" srcOrd="0" destOrd="0" presId="urn:microsoft.com/office/officeart/2005/8/layout/orgChart1"/>
    <dgm:cxn modelId="{D39159D4-1D87-420B-A9CB-702C2F389A49}" type="presParOf" srcId="{F549F116-F988-487F-AB11-21157738E7F5}" destId="{A5264099-BE20-42A8-B26D-6DA5A58DBB03}" srcOrd="0" destOrd="0" presId="urn:microsoft.com/office/officeart/2005/8/layout/orgChart1"/>
    <dgm:cxn modelId="{EB43CDD3-BBDF-4C0F-A527-A98681EE864C}" type="presParOf" srcId="{F549F116-F988-487F-AB11-21157738E7F5}" destId="{338BB523-96E3-47BC-92F6-A60586DF28EF}" srcOrd="1" destOrd="0" presId="urn:microsoft.com/office/officeart/2005/8/layout/orgChart1"/>
    <dgm:cxn modelId="{B81EAC54-0AE5-411E-A1AD-B4B92BF50552}" type="presParOf" srcId="{35F2B2F9-C999-4DBB-8A4C-8F9D6CBB2366}" destId="{B1ACDC99-F1DC-4716-9F75-8433DCB1BECE}" srcOrd="1" destOrd="0" presId="urn:microsoft.com/office/officeart/2005/8/layout/orgChart1"/>
    <dgm:cxn modelId="{6681A3DB-6E9C-4762-9E18-E8FE658E3D33}" type="presParOf" srcId="{B1ACDC99-F1DC-4716-9F75-8433DCB1BECE}" destId="{02C97F9C-C07A-4C79-B7B4-E0B64D54D6F9}" srcOrd="0" destOrd="0" presId="urn:microsoft.com/office/officeart/2005/8/layout/orgChart1"/>
    <dgm:cxn modelId="{05C94DD3-561B-4DB6-8682-55173F0C3092}" type="presParOf" srcId="{B1ACDC99-F1DC-4716-9F75-8433DCB1BECE}" destId="{8D705C9A-A6CC-4D5F-A6B6-5B8FF08D7736}" srcOrd="1" destOrd="0" presId="urn:microsoft.com/office/officeart/2005/8/layout/orgChart1"/>
    <dgm:cxn modelId="{941F0FBB-8862-4FD4-B32D-7F0A8ECD45AB}" type="presParOf" srcId="{8D705C9A-A6CC-4D5F-A6B6-5B8FF08D7736}" destId="{36B27555-9AA7-4422-82E7-06CE3BDA144E}" srcOrd="0" destOrd="0" presId="urn:microsoft.com/office/officeart/2005/8/layout/orgChart1"/>
    <dgm:cxn modelId="{67AD8BAC-DD81-42E6-97FD-1DC44FBDEAA1}" type="presParOf" srcId="{36B27555-9AA7-4422-82E7-06CE3BDA144E}" destId="{EA58D42C-E1D5-4D30-B22F-A991B0C6CACF}" srcOrd="0" destOrd="0" presId="urn:microsoft.com/office/officeart/2005/8/layout/orgChart1"/>
    <dgm:cxn modelId="{7DB414D2-F790-4815-B31B-6A4836B833E5}" type="presParOf" srcId="{36B27555-9AA7-4422-82E7-06CE3BDA144E}" destId="{4DC47462-89C0-4E69-AB2D-396C9070EA23}" srcOrd="1" destOrd="0" presId="urn:microsoft.com/office/officeart/2005/8/layout/orgChart1"/>
    <dgm:cxn modelId="{FE8490F1-391C-4A59-BCDE-084839E962EA}" type="presParOf" srcId="{8D705C9A-A6CC-4D5F-A6B6-5B8FF08D7736}" destId="{CDF2CEC1-95D7-4098-A8C9-80A6F84E38F9}" srcOrd="1" destOrd="0" presId="urn:microsoft.com/office/officeart/2005/8/layout/orgChart1"/>
    <dgm:cxn modelId="{9D094A63-FC6D-4E8B-A115-9E9B81A37962}" type="presParOf" srcId="{8D705C9A-A6CC-4D5F-A6B6-5B8FF08D7736}" destId="{8F29881D-7B5A-4ABE-BF06-35EB17992E5E}" srcOrd="2" destOrd="0" presId="urn:microsoft.com/office/officeart/2005/8/layout/orgChart1"/>
    <dgm:cxn modelId="{933EC8CA-83BE-468F-9D77-DA947E5BE35E}" type="presParOf" srcId="{35F2B2F9-C999-4DBB-8A4C-8F9D6CBB2366}" destId="{F976470F-D6BD-42FD-986E-B13490481C37}" srcOrd="2" destOrd="0" presId="urn:microsoft.com/office/officeart/2005/8/layout/orgChart1"/>
    <dgm:cxn modelId="{E1C9978A-9651-48FF-BE1E-CC4422F14B4C}" type="presParOf" srcId="{A8DC1724-F824-4A65-99E3-A063250151E8}" destId="{7E12C396-F4FD-4ACF-8002-57FC7C5362E6}" srcOrd="4" destOrd="0" presId="urn:microsoft.com/office/officeart/2005/8/layout/orgChart1"/>
    <dgm:cxn modelId="{97AF6627-A2CD-450F-8E7C-61E658DB5410}" type="presParOf" srcId="{A8DC1724-F824-4A65-99E3-A063250151E8}" destId="{29F7A9EC-F708-4A0E-8893-ACAF60CB19AC}" srcOrd="5" destOrd="0" presId="urn:microsoft.com/office/officeart/2005/8/layout/orgChart1"/>
    <dgm:cxn modelId="{AF0EC9A5-35F9-439B-BB37-AC4E2E8359FD}" type="presParOf" srcId="{29F7A9EC-F708-4A0E-8893-ACAF60CB19AC}" destId="{A1FF1EAE-8995-43A1-BC93-588EA33C5415}" srcOrd="0" destOrd="0" presId="urn:microsoft.com/office/officeart/2005/8/layout/orgChart1"/>
    <dgm:cxn modelId="{387191C5-B18A-4FBF-85D3-488BC9791C08}" type="presParOf" srcId="{A1FF1EAE-8995-43A1-BC93-588EA33C5415}" destId="{8CCAF5E1-5914-47E0-8F14-CA8C842096F1}" srcOrd="0" destOrd="0" presId="urn:microsoft.com/office/officeart/2005/8/layout/orgChart1"/>
    <dgm:cxn modelId="{7F85A1DE-0410-4E1F-BDDD-E4EAABE6AFD8}" type="presParOf" srcId="{A1FF1EAE-8995-43A1-BC93-588EA33C5415}" destId="{A0B1E14D-1928-4ED5-B18D-B9E14773B6FA}" srcOrd="1" destOrd="0" presId="urn:microsoft.com/office/officeart/2005/8/layout/orgChart1"/>
    <dgm:cxn modelId="{CE6C367F-AB3A-4A98-AE0A-40A91F6B64CC}" type="presParOf" srcId="{29F7A9EC-F708-4A0E-8893-ACAF60CB19AC}" destId="{2948B851-46A4-4DA2-8813-3BD805E176E2}" srcOrd="1" destOrd="0" presId="urn:microsoft.com/office/officeart/2005/8/layout/orgChart1"/>
    <dgm:cxn modelId="{9C388385-63D3-404B-8AF0-0B4A0E8E67D2}" type="presParOf" srcId="{2948B851-46A4-4DA2-8813-3BD805E176E2}" destId="{4F035CE6-22BF-4CF9-BBE7-D7EDA8D30353}" srcOrd="0" destOrd="0" presId="urn:microsoft.com/office/officeart/2005/8/layout/orgChart1"/>
    <dgm:cxn modelId="{819A2E00-8FCA-4F8B-96BF-BED0C30DA786}" type="presParOf" srcId="{2948B851-46A4-4DA2-8813-3BD805E176E2}" destId="{6B29FAC7-8F9E-4D40-9728-3AF6B20878C1}" srcOrd="1" destOrd="0" presId="urn:microsoft.com/office/officeart/2005/8/layout/orgChart1"/>
    <dgm:cxn modelId="{86E66093-5E1B-455A-8A6C-C4DCD74B0039}" type="presParOf" srcId="{6B29FAC7-8F9E-4D40-9728-3AF6B20878C1}" destId="{FEF0DC70-9505-45EC-A7B7-5E4EC21E650A}" srcOrd="0" destOrd="0" presId="urn:microsoft.com/office/officeart/2005/8/layout/orgChart1"/>
    <dgm:cxn modelId="{0010CA1C-CE02-4486-B5C7-F5504ED4E284}" type="presParOf" srcId="{FEF0DC70-9505-45EC-A7B7-5E4EC21E650A}" destId="{C98A8484-9B96-45D5-B3E4-EB5796000A36}" srcOrd="0" destOrd="0" presId="urn:microsoft.com/office/officeart/2005/8/layout/orgChart1"/>
    <dgm:cxn modelId="{A739AEB4-5889-4D1D-A131-110991FB187C}" type="presParOf" srcId="{FEF0DC70-9505-45EC-A7B7-5E4EC21E650A}" destId="{A3797F7C-5405-44DD-BA7A-E575178A034C}" srcOrd="1" destOrd="0" presId="urn:microsoft.com/office/officeart/2005/8/layout/orgChart1"/>
    <dgm:cxn modelId="{B361A39D-4B02-4E2D-A0F7-AE990DF625D5}" type="presParOf" srcId="{6B29FAC7-8F9E-4D40-9728-3AF6B20878C1}" destId="{761D8C57-6C39-43AC-A325-18D86CCA4FBF}" srcOrd="1" destOrd="0" presId="urn:microsoft.com/office/officeart/2005/8/layout/orgChart1"/>
    <dgm:cxn modelId="{B46E3740-4701-4A31-B72A-56E0FD8C7D4C}" type="presParOf" srcId="{6B29FAC7-8F9E-4D40-9728-3AF6B20878C1}" destId="{C9E1A425-A2B3-457B-89D3-C53EDCAA0770}" srcOrd="2" destOrd="0" presId="urn:microsoft.com/office/officeart/2005/8/layout/orgChart1"/>
    <dgm:cxn modelId="{7F17DD7B-1306-4422-8150-A4C7D5EBF8E3}" type="presParOf" srcId="{29F7A9EC-F708-4A0E-8893-ACAF60CB19AC}" destId="{346D45DC-726E-4F9F-AAFD-762331D32205}" srcOrd="2" destOrd="0" presId="urn:microsoft.com/office/officeart/2005/8/layout/orgChart1"/>
    <dgm:cxn modelId="{359A8383-9ACE-4FEC-B31C-1F535C989DEF}" type="presParOf" srcId="{A8DC1724-F824-4A65-99E3-A063250151E8}" destId="{1D3C4181-B909-4018-BFD0-0BC9B7A6CF06}" srcOrd="6" destOrd="0" presId="urn:microsoft.com/office/officeart/2005/8/layout/orgChart1"/>
    <dgm:cxn modelId="{1C58DF9B-012C-48A7-908A-B15EC38D2D66}" type="presParOf" srcId="{A8DC1724-F824-4A65-99E3-A063250151E8}" destId="{D115CB77-280E-41B1-94E0-FFD84B0DED80}" srcOrd="7" destOrd="0" presId="urn:microsoft.com/office/officeart/2005/8/layout/orgChart1"/>
    <dgm:cxn modelId="{F4C4E79C-3DFD-4D80-84A3-8DCDBF57A53A}" type="presParOf" srcId="{D115CB77-280E-41B1-94E0-FFD84B0DED80}" destId="{DEFA6BC9-23FA-4706-A6FB-1564192467C7}" srcOrd="0" destOrd="0" presId="urn:microsoft.com/office/officeart/2005/8/layout/orgChart1"/>
    <dgm:cxn modelId="{04062E18-F064-4F16-84C9-BF07B651EB0B}" type="presParOf" srcId="{DEFA6BC9-23FA-4706-A6FB-1564192467C7}" destId="{812DC3AB-E96C-4492-89C9-8E09A7A8724B}" srcOrd="0" destOrd="0" presId="urn:microsoft.com/office/officeart/2005/8/layout/orgChart1"/>
    <dgm:cxn modelId="{0451C01A-3006-4AAD-8068-586952248929}" type="presParOf" srcId="{DEFA6BC9-23FA-4706-A6FB-1564192467C7}" destId="{3A9FB1DB-3789-4E7D-B4E2-B949F46C8065}" srcOrd="1" destOrd="0" presId="urn:microsoft.com/office/officeart/2005/8/layout/orgChart1"/>
    <dgm:cxn modelId="{47A52E41-2840-4355-9002-42E6642B0C15}" type="presParOf" srcId="{D115CB77-280E-41B1-94E0-FFD84B0DED80}" destId="{4751080F-6375-4079-89C7-8CC79F0FECE8}" srcOrd="1" destOrd="0" presId="urn:microsoft.com/office/officeart/2005/8/layout/orgChart1"/>
    <dgm:cxn modelId="{1E2B5265-9701-4536-9595-1E64521C125D}" type="presParOf" srcId="{4751080F-6375-4079-89C7-8CC79F0FECE8}" destId="{638D9B78-DB9A-4BDB-BDD4-90C724A651BB}" srcOrd="0" destOrd="0" presId="urn:microsoft.com/office/officeart/2005/8/layout/orgChart1"/>
    <dgm:cxn modelId="{D7675DCA-18E1-4D6C-8849-A2A7DC042F84}" type="presParOf" srcId="{4751080F-6375-4079-89C7-8CC79F0FECE8}" destId="{7F7690F8-0FD8-46DA-B4F7-32980B91A0AD}" srcOrd="1" destOrd="0" presId="urn:microsoft.com/office/officeart/2005/8/layout/orgChart1"/>
    <dgm:cxn modelId="{A22C4114-1879-4E6C-80E3-AD1B3B678979}" type="presParOf" srcId="{7F7690F8-0FD8-46DA-B4F7-32980B91A0AD}" destId="{414B7AA7-42A6-4E3A-8E4A-2CC353F636B4}" srcOrd="0" destOrd="0" presId="urn:microsoft.com/office/officeart/2005/8/layout/orgChart1"/>
    <dgm:cxn modelId="{3E79D8F0-29F5-4503-AA4E-3B5482A8D941}" type="presParOf" srcId="{414B7AA7-42A6-4E3A-8E4A-2CC353F636B4}" destId="{92FE9D16-87ED-4CD0-B5AC-F083346E599A}" srcOrd="0" destOrd="0" presId="urn:microsoft.com/office/officeart/2005/8/layout/orgChart1"/>
    <dgm:cxn modelId="{273754A1-7449-4DD6-AFD8-F1CA6EDFC400}" type="presParOf" srcId="{414B7AA7-42A6-4E3A-8E4A-2CC353F636B4}" destId="{9E0C1374-7CEA-44DB-8DCF-F66D2F5A6883}" srcOrd="1" destOrd="0" presId="urn:microsoft.com/office/officeart/2005/8/layout/orgChart1"/>
    <dgm:cxn modelId="{B43B9040-75F7-4CCF-93A3-8EE0F756E82B}" type="presParOf" srcId="{7F7690F8-0FD8-46DA-B4F7-32980B91A0AD}" destId="{79D90733-DD1D-4162-B377-FEB122332B5E}" srcOrd="1" destOrd="0" presId="urn:microsoft.com/office/officeart/2005/8/layout/orgChart1"/>
    <dgm:cxn modelId="{DA3749BE-D790-48A4-8DDD-0FA8065EE74B}" type="presParOf" srcId="{7F7690F8-0FD8-46DA-B4F7-32980B91A0AD}" destId="{01D8657A-ED92-4701-992D-1E65B21D48A9}" srcOrd="2" destOrd="0" presId="urn:microsoft.com/office/officeart/2005/8/layout/orgChart1"/>
    <dgm:cxn modelId="{3BA77BF5-FE3F-4773-9838-4EEF536A5142}" type="presParOf" srcId="{D115CB77-280E-41B1-94E0-FFD84B0DED80}" destId="{E044402B-E4CA-4A14-81D5-99BD291181B8}" srcOrd="2" destOrd="0" presId="urn:microsoft.com/office/officeart/2005/8/layout/orgChart1"/>
    <dgm:cxn modelId="{1E7ACEA4-180A-4C3B-9F65-53E6C3DA37EC}" type="presParOf" srcId="{56E34BD4-6094-4B11-A0FF-3BAB937A8400}" destId="{47440A02-35B9-4989-933F-A694148449C8}" srcOrd="2" destOrd="0" presId="urn:microsoft.com/office/officeart/2005/8/layout/orgChart1"/>
    <dgm:cxn modelId="{8D558C72-ACA8-4967-BA04-E3AE4371F066}" type="presParOf" srcId="{2B279360-49B1-4B53-87A4-8E09E3325D59}" destId="{5B62CFEF-896A-40FB-A657-77B703872B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D9B78-DB9A-4BDB-BDD4-90C724A651BB}">
      <dsp:nvSpPr>
        <dsp:cNvPr id="0" name=""/>
        <dsp:cNvSpPr/>
      </dsp:nvSpPr>
      <dsp:spPr>
        <a:xfrm>
          <a:off x="5680593"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C4181-B909-4018-BFD0-0BC9B7A6CF06}">
      <dsp:nvSpPr>
        <dsp:cNvPr id="0" name=""/>
        <dsp:cNvSpPr/>
      </dsp:nvSpPr>
      <dsp:spPr>
        <a:xfrm>
          <a:off x="3566923" y="1808480"/>
          <a:ext cx="2711173" cy="313689"/>
        </a:xfrm>
        <a:custGeom>
          <a:avLst/>
          <a:gdLst/>
          <a:ahLst/>
          <a:cxnLst/>
          <a:rect l="0" t="0" r="0" b="0"/>
          <a:pathLst>
            <a:path>
              <a:moveTo>
                <a:pt x="0" y="0"/>
              </a:moveTo>
              <a:lnTo>
                <a:pt x="0" y="156844"/>
              </a:lnTo>
              <a:lnTo>
                <a:pt x="2711173" y="156844"/>
              </a:lnTo>
              <a:lnTo>
                <a:pt x="2711173"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035CE6-22BF-4CF9-BBE7-D7EDA8D30353}">
      <dsp:nvSpPr>
        <dsp:cNvPr id="0" name=""/>
        <dsp:cNvSpPr/>
      </dsp:nvSpPr>
      <dsp:spPr>
        <a:xfrm>
          <a:off x="3873144"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12C396-F4FD-4ACF-8002-57FC7C5362E6}">
      <dsp:nvSpPr>
        <dsp:cNvPr id="0" name=""/>
        <dsp:cNvSpPr/>
      </dsp:nvSpPr>
      <dsp:spPr>
        <a:xfrm>
          <a:off x="3566923" y="1808480"/>
          <a:ext cx="903724" cy="313689"/>
        </a:xfrm>
        <a:custGeom>
          <a:avLst/>
          <a:gdLst/>
          <a:ahLst/>
          <a:cxnLst/>
          <a:rect l="0" t="0" r="0" b="0"/>
          <a:pathLst>
            <a:path>
              <a:moveTo>
                <a:pt x="0" y="0"/>
              </a:moveTo>
              <a:lnTo>
                <a:pt x="0" y="156844"/>
              </a:lnTo>
              <a:lnTo>
                <a:pt x="903724" y="156844"/>
              </a:lnTo>
              <a:lnTo>
                <a:pt x="903724"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C97F9C-C07A-4C79-B7B4-E0B64D54D6F9}">
      <dsp:nvSpPr>
        <dsp:cNvPr id="0" name=""/>
        <dsp:cNvSpPr/>
      </dsp:nvSpPr>
      <dsp:spPr>
        <a:xfrm>
          <a:off x="2065695"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FA8870-48FC-4D8B-9C1C-6BA0D07B9DE6}">
      <dsp:nvSpPr>
        <dsp:cNvPr id="0" name=""/>
        <dsp:cNvSpPr/>
      </dsp:nvSpPr>
      <dsp:spPr>
        <a:xfrm>
          <a:off x="2663199" y="1808480"/>
          <a:ext cx="903724" cy="313689"/>
        </a:xfrm>
        <a:custGeom>
          <a:avLst/>
          <a:gdLst/>
          <a:ahLst/>
          <a:cxnLst/>
          <a:rect l="0" t="0" r="0" b="0"/>
          <a:pathLst>
            <a:path>
              <a:moveTo>
                <a:pt x="903724" y="0"/>
              </a:moveTo>
              <a:lnTo>
                <a:pt x="903724" y="156844"/>
              </a:lnTo>
              <a:lnTo>
                <a:pt x="0" y="156844"/>
              </a:lnTo>
              <a:lnTo>
                <a:pt x="0"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347C0-A941-4BBB-8FC8-9B4CBDF513C9}">
      <dsp:nvSpPr>
        <dsp:cNvPr id="0" name=""/>
        <dsp:cNvSpPr/>
      </dsp:nvSpPr>
      <dsp:spPr>
        <a:xfrm>
          <a:off x="258246"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2CAC6-E37F-4112-9066-B0D976036310}">
      <dsp:nvSpPr>
        <dsp:cNvPr id="0" name=""/>
        <dsp:cNvSpPr/>
      </dsp:nvSpPr>
      <dsp:spPr>
        <a:xfrm>
          <a:off x="855750" y="1808480"/>
          <a:ext cx="2711173" cy="313689"/>
        </a:xfrm>
        <a:custGeom>
          <a:avLst/>
          <a:gdLst/>
          <a:ahLst/>
          <a:cxnLst/>
          <a:rect l="0" t="0" r="0" b="0"/>
          <a:pathLst>
            <a:path>
              <a:moveTo>
                <a:pt x="2711173" y="0"/>
              </a:moveTo>
              <a:lnTo>
                <a:pt x="2711173" y="156844"/>
              </a:lnTo>
              <a:lnTo>
                <a:pt x="0" y="156844"/>
              </a:lnTo>
              <a:lnTo>
                <a:pt x="0"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23EFF-6194-41E7-9009-7F4B1092B1B9}">
      <dsp:nvSpPr>
        <dsp:cNvPr id="0" name=""/>
        <dsp:cNvSpPr/>
      </dsp:nvSpPr>
      <dsp:spPr>
        <a:xfrm>
          <a:off x="3521203" y="747911"/>
          <a:ext cx="91440" cy="313689"/>
        </a:xfrm>
        <a:custGeom>
          <a:avLst/>
          <a:gdLst/>
          <a:ahLst/>
          <a:cxnLst/>
          <a:rect l="0" t="0" r="0" b="0"/>
          <a:pathLst>
            <a:path>
              <a:moveTo>
                <a:pt x="45720" y="0"/>
              </a:moveTo>
              <a:lnTo>
                <a:pt x="45720" y="31368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3810A5-C8A2-494A-824F-AD48BA8A2938}">
      <dsp:nvSpPr>
        <dsp:cNvPr id="0" name=""/>
        <dsp:cNvSpPr/>
      </dsp:nvSpPr>
      <dsp:spPr>
        <a:xfrm>
          <a:off x="2820043" y="1031"/>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投资人</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Dealer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Principal</a:t>
          </a:r>
        </a:p>
      </dsp:txBody>
      <dsp:txXfrm>
        <a:off x="2820043" y="1031"/>
        <a:ext cx="1493759" cy="746879"/>
      </dsp:txXfrm>
    </dsp:sp>
    <dsp:sp modelId="{B9B0E2F3-47DC-4D50-AADF-F1918BCBF435}">
      <dsp:nvSpPr>
        <dsp:cNvPr id="0" name=""/>
        <dsp:cNvSpPr/>
      </dsp:nvSpPr>
      <dsp:spPr>
        <a:xfrm>
          <a:off x="2820043" y="1061600"/>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总经理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General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2820043" y="1061600"/>
        <a:ext cx="1493759" cy="746879"/>
      </dsp:txXfrm>
    </dsp:sp>
    <dsp:sp modelId="{8C3A4D7A-F20E-47D0-AB5B-6F1E2ACD3A5B}">
      <dsp:nvSpPr>
        <dsp:cNvPr id="0" name=""/>
        <dsp:cNvSpPr/>
      </dsp:nvSpPr>
      <dsp:spPr>
        <a:xfrm>
          <a:off x="108870"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销售经理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Sales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108870" y="2122169"/>
        <a:ext cx="1493759" cy="746879"/>
      </dsp:txXfrm>
    </dsp:sp>
    <dsp:sp modelId="{FD3F95D5-4193-4552-9219-0EF1033CEA26}">
      <dsp:nvSpPr>
        <dsp:cNvPr id="0" name=""/>
        <dsp:cNvSpPr/>
      </dsp:nvSpPr>
      <dsp:spPr>
        <a:xfrm>
          <a:off x="482310"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smtClean="0">
              <a:ln/>
              <a:effectLst/>
              <a:latin typeface="+mn-ea"/>
              <a:ea typeface="+mn-ea"/>
            </a:rPr>
            <a:t> </a:t>
          </a:r>
        </a:p>
      </dsp:txBody>
      <dsp:txXfrm>
        <a:off x="482310" y="3182738"/>
        <a:ext cx="1493759" cy="746879"/>
      </dsp:txXfrm>
    </dsp:sp>
    <dsp:sp modelId="{A5264099-BE20-42A8-B26D-6DA5A58DBB03}">
      <dsp:nvSpPr>
        <dsp:cNvPr id="0" name=""/>
        <dsp:cNvSpPr/>
      </dsp:nvSpPr>
      <dsp:spPr>
        <a:xfrm>
          <a:off x="1916319"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服务经理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Aftersales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1916319" y="2122169"/>
        <a:ext cx="1493759" cy="746879"/>
      </dsp:txXfrm>
    </dsp:sp>
    <dsp:sp modelId="{EA58D42C-E1D5-4D30-B22F-A991B0C6CACF}">
      <dsp:nvSpPr>
        <dsp:cNvPr id="0" name=""/>
        <dsp:cNvSpPr/>
      </dsp:nvSpPr>
      <dsp:spPr>
        <a:xfrm>
          <a:off x="2289759"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smtClean="0">
              <a:ln/>
              <a:effectLst/>
              <a:latin typeface="+mn-ea"/>
              <a:ea typeface="+mn-ea"/>
            </a:rPr>
            <a:t> </a:t>
          </a:r>
        </a:p>
      </dsp:txBody>
      <dsp:txXfrm>
        <a:off x="2289759" y="3182738"/>
        <a:ext cx="1493759" cy="746879"/>
      </dsp:txXfrm>
    </dsp:sp>
    <dsp:sp modelId="{8CCAF5E1-5914-47E0-8F14-CA8C842096F1}">
      <dsp:nvSpPr>
        <dsp:cNvPr id="0" name=""/>
        <dsp:cNvSpPr/>
      </dsp:nvSpPr>
      <dsp:spPr>
        <a:xfrm>
          <a:off x="3723768"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市场经理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Marketing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3723768" y="2122169"/>
        <a:ext cx="1493759" cy="746879"/>
      </dsp:txXfrm>
    </dsp:sp>
    <dsp:sp modelId="{C98A8484-9B96-45D5-B3E4-EB5796000A36}">
      <dsp:nvSpPr>
        <dsp:cNvPr id="0" name=""/>
        <dsp:cNvSpPr/>
      </dsp:nvSpPr>
      <dsp:spPr>
        <a:xfrm>
          <a:off x="4097208"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smtClean="0">
              <a:ln/>
              <a:effectLst/>
              <a:latin typeface="+mn-ea"/>
              <a:ea typeface="+mn-ea"/>
            </a:rPr>
            <a:t> </a:t>
          </a:r>
        </a:p>
      </dsp:txBody>
      <dsp:txXfrm>
        <a:off x="4097208" y="3182738"/>
        <a:ext cx="1493759" cy="746879"/>
      </dsp:txXfrm>
    </dsp:sp>
    <dsp:sp modelId="{812DC3AB-E96C-4492-89C9-8E09A7A8724B}">
      <dsp:nvSpPr>
        <dsp:cNvPr id="0" name=""/>
        <dsp:cNvSpPr/>
      </dsp:nvSpPr>
      <dsp:spPr>
        <a:xfrm>
          <a:off x="5531217"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smtClean="0">
              <a:ln/>
              <a:effectLst/>
              <a:latin typeface="+mn-ea"/>
              <a:ea typeface="+mn-ea"/>
            </a:rPr>
            <a:t>...</a:t>
          </a:r>
        </a:p>
      </dsp:txBody>
      <dsp:txXfrm>
        <a:off x="5531217" y="2122169"/>
        <a:ext cx="1493759" cy="746879"/>
      </dsp:txXfrm>
    </dsp:sp>
    <dsp:sp modelId="{92FE9D16-87ED-4CD0-B5AC-F083346E599A}">
      <dsp:nvSpPr>
        <dsp:cNvPr id="0" name=""/>
        <dsp:cNvSpPr/>
      </dsp:nvSpPr>
      <dsp:spPr>
        <a:xfrm>
          <a:off x="5904657"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smtClean="0">
              <a:ln/>
              <a:effectLst/>
              <a:latin typeface="+mn-ea"/>
              <a:ea typeface="+mn-ea"/>
            </a:rPr>
            <a:t> </a:t>
          </a:r>
        </a:p>
      </dsp:txBody>
      <dsp:txXfrm>
        <a:off x="5904657" y="3182738"/>
        <a:ext cx="1493759" cy="7468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A9E09-387E-4726-BBB8-5B67F92BA9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B4A675-09F2-46DE-A734-53A4D21335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8DD7F-3F28-4851-A54B-3546F9E00F47}" type="datetimeFigureOut">
              <a:rPr lang="en-US" smtClean="0"/>
              <a:t>8/23/2024</a:t>
            </a:fld>
            <a:endParaRPr lang="en-US" dirty="0"/>
          </a:p>
        </p:txBody>
      </p:sp>
      <p:sp>
        <p:nvSpPr>
          <p:cNvPr id="4" name="Footer Placeholder 3">
            <a:extLst>
              <a:ext uri="{FF2B5EF4-FFF2-40B4-BE49-F238E27FC236}">
                <a16:creationId xmlns:a16="http://schemas.microsoft.com/office/drawing/2014/main" id="{AB9E1D27-1E26-40A3-ABC1-B453234E8F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0BBAD2C-DA4B-4151-9A91-AF10C415B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20DE51-E13E-4566-95CD-A3AD1C40BC8D}" type="slidenum">
              <a:rPr lang="en-US" smtClean="0"/>
              <a:t>‹#›</a:t>
            </a:fld>
            <a:endParaRPr lang="en-US" dirty="0"/>
          </a:p>
        </p:txBody>
      </p:sp>
    </p:spTree>
    <p:extLst>
      <p:ext uri="{BB962C8B-B14F-4D97-AF65-F5344CB8AC3E}">
        <p14:creationId xmlns:p14="http://schemas.microsoft.com/office/powerpoint/2010/main" val="261395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B5832-5CDB-470E-940A-05BF2C07F552}" type="datetimeFigureOut">
              <a:rPr lang="en-US" smtClean="0"/>
              <a:t>8/23/2024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E97C-764C-43BE-AC87-C589C6D7F90D}" type="slidenum">
              <a:rPr lang="en-US" smtClean="0"/>
              <a:t>‹#›</a:t>
            </a:fld>
            <a:endParaRPr lang="en-US" dirty="0"/>
          </a:p>
        </p:txBody>
      </p:sp>
    </p:spTree>
    <p:extLst>
      <p:ext uri="{BB962C8B-B14F-4D97-AF65-F5344CB8AC3E}">
        <p14:creationId xmlns:p14="http://schemas.microsoft.com/office/powerpoint/2010/main" val="133961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9CE97C-764C-43BE-AC87-C589C6D7F90D}" type="slidenum">
              <a:rPr lang="en-US" smtClean="0"/>
              <a:t>3</a:t>
            </a:fld>
            <a:endParaRPr lang="en-US" dirty="0"/>
          </a:p>
        </p:txBody>
      </p:sp>
    </p:spTree>
    <p:extLst>
      <p:ext uri="{BB962C8B-B14F-4D97-AF65-F5344CB8AC3E}">
        <p14:creationId xmlns:p14="http://schemas.microsoft.com/office/powerpoint/2010/main" val="190268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9CE97C-764C-43BE-AC87-C589C6D7F90D}" type="slidenum">
              <a:rPr lang="en-US" smtClean="0"/>
              <a:t>4</a:t>
            </a:fld>
            <a:endParaRPr lang="en-US" dirty="0"/>
          </a:p>
        </p:txBody>
      </p:sp>
    </p:spTree>
    <p:extLst>
      <p:ext uri="{BB962C8B-B14F-4D97-AF65-F5344CB8AC3E}">
        <p14:creationId xmlns:p14="http://schemas.microsoft.com/office/powerpoint/2010/main" val="18974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9CE97C-764C-43BE-AC87-C589C6D7F90D}" type="slidenum">
              <a:rPr lang="en-US" smtClean="0"/>
              <a:t>27</a:t>
            </a:fld>
            <a:endParaRPr lang="en-US" dirty="0"/>
          </a:p>
        </p:txBody>
      </p:sp>
    </p:spTree>
    <p:extLst>
      <p:ext uri="{BB962C8B-B14F-4D97-AF65-F5344CB8AC3E}">
        <p14:creationId xmlns:p14="http://schemas.microsoft.com/office/powerpoint/2010/main" val="2514904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X30_Title Slide">
    <p:bg>
      <p:bgPr>
        <a:solidFill>
          <a:schemeClr val="accent1"/>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4" hasCustomPrompt="1"/>
          </p:nvPr>
        </p:nvSpPr>
        <p:spPr>
          <a:xfrm>
            <a:off x="390784" y="702958"/>
            <a:ext cx="11412652" cy="1296129"/>
          </a:xfrm>
        </p:spPr>
        <p:txBody>
          <a:bodyPr anchor="t" anchorCtr="0">
            <a:noAutofit/>
          </a:bodyPr>
          <a:lstStyle>
            <a:lvl1pPr marL="0" indent="0" algn="ctr">
              <a:lnSpc>
                <a:spcPts val="3500"/>
              </a:lnSpc>
              <a:spcBef>
                <a:spcPts val="0"/>
              </a:spcBef>
              <a:buNone/>
              <a:defRPr sz="3200" b="0" i="0" cap="all" baseline="0">
                <a:latin typeface="Infiniti Brand Light" panose="00000400000000000000" pitchFamily="50" charset="0"/>
                <a:cs typeface="Infiniti Brand Light" panose="000004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cap="all" dirty="0"/>
              <a:t>PRESENTATION TITLE HERE</a:t>
            </a:r>
          </a:p>
        </p:txBody>
      </p:sp>
      <p:sp>
        <p:nvSpPr>
          <p:cNvPr id="11" name="Text Placeholder 17"/>
          <p:cNvSpPr>
            <a:spLocks noGrp="1"/>
          </p:cNvSpPr>
          <p:nvPr>
            <p:ph type="body" sz="quarter" idx="13" hasCustomPrompt="1"/>
          </p:nvPr>
        </p:nvSpPr>
        <p:spPr>
          <a:xfrm>
            <a:off x="390783" y="343977"/>
            <a:ext cx="11412653" cy="348301"/>
          </a:xfrm>
          <a:prstGeom prst="rect">
            <a:avLst/>
          </a:prstGeom>
        </p:spPr>
        <p:txBody>
          <a:bodyPr anchor="t">
            <a:noAutofit/>
          </a:bodyPr>
          <a:lstStyle>
            <a:lvl1pPr marL="0" indent="0" algn="ctr">
              <a:buNone/>
              <a:defRPr sz="1400" cap="all" baseline="0">
                <a:solidFill>
                  <a:schemeClr val="tx1"/>
                </a:solidFill>
              </a:defRPr>
            </a:lvl1pPr>
          </a:lstStyle>
          <a:p>
            <a:pPr lvl="0"/>
            <a:r>
              <a:rPr lang="en-CA" dirty="0"/>
              <a:t>INSERT DAY MONTH, YEAR /  INSERT AUTHOR NAME</a:t>
            </a:r>
            <a:endParaRPr lang="en-US" dirty="0"/>
          </a:p>
        </p:txBody>
      </p:sp>
      <p:pic>
        <p:nvPicPr>
          <p:cNvPr id="6" name="Picture 11">
            <a:extLst>
              <a:ext uri="{FF2B5EF4-FFF2-40B4-BE49-F238E27FC236}">
                <a16:creationId xmlns:a16="http://schemas.microsoft.com/office/drawing/2014/main" id="{DD127682-4A6A-8A49-AE07-FD39448FF3D5}"/>
              </a:ext>
            </a:extLst>
          </p:cNvPr>
          <p:cNvPicPr>
            <a:picLocks noChangeAspect="1"/>
          </p:cNvPicPr>
          <p:nvPr userDrawn="1"/>
        </p:nvPicPr>
        <p:blipFill>
          <a:blip r:embed="rId2"/>
          <a:stretch>
            <a:fillRect/>
          </a:stretch>
        </p:blipFill>
        <p:spPr>
          <a:xfrm>
            <a:off x="5729375" y="6165133"/>
            <a:ext cx="1658010" cy="213930"/>
          </a:xfrm>
          <a:prstGeom prst="rect">
            <a:avLst/>
          </a:prstGeom>
        </p:spPr>
      </p:pic>
    </p:spTree>
    <p:extLst>
      <p:ext uri="{BB962C8B-B14F-4D97-AF65-F5344CB8AC3E}">
        <p14:creationId xmlns:p14="http://schemas.microsoft.com/office/powerpoint/2010/main" val="156109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1-Column,Image,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10"/>
          <p:cNvSpPr>
            <a:spLocks noGrp="1"/>
          </p:cNvSpPr>
          <p:nvPr>
            <p:ph type="pic" sz="quarter" idx="17" hasCustomPrompt="1"/>
          </p:nvPr>
        </p:nvSpPr>
        <p:spPr>
          <a:xfrm>
            <a:off x="4256691" y="1404140"/>
            <a:ext cx="7457096" cy="3672685"/>
          </a:xfrm>
          <a:solidFill>
            <a:schemeClr val="tx2"/>
          </a:solidFill>
        </p:spPr>
        <p:txBody>
          <a:bodyPr anchor="ctr"/>
          <a:lstStyle>
            <a:lvl1pPr marL="0" indent="0" algn="ctr">
              <a:buNone/>
              <a:defRPr baseline="0"/>
            </a:lvl1pPr>
          </a:lstStyle>
          <a:p>
            <a:r>
              <a:rPr lang="en-US" dirty="0"/>
              <a:t>Insert Image</a:t>
            </a:r>
          </a:p>
        </p:txBody>
      </p:sp>
      <p:sp>
        <p:nvSpPr>
          <p:cNvPr id="7" name="Content Placeholder 8"/>
          <p:cNvSpPr>
            <a:spLocks noGrp="1"/>
          </p:cNvSpPr>
          <p:nvPr>
            <p:ph sz="quarter" idx="14"/>
          </p:nvPr>
        </p:nvSpPr>
        <p:spPr>
          <a:xfrm>
            <a:off x="394139" y="1288285"/>
            <a:ext cx="3713654" cy="3795773"/>
          </a:xfrm>
        </p:spPr>
        <p:txBody>
          <a:bodyPr numCol="1">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1" name="Rectangle 10"/>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3"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4"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8/23/2024</a:t>
            </a:fld>
            <a:endParaRPr lang="en-US" dirty="0"/>
          </a:p>
        </p:txBody>
      </p:sp>
      <p:sp>
        <p:nvSpPr>
          <p:cNvPr id="18" name="Footer Placeholder 17"/>
          <p:cNvSpPr>
            <a:spLocks noGrp="1"/>
          </p:cNvSpPr>
          <p:nvPr>
            <p:ph type="ftr" sz="quarter" idx="19"/>
          </p:nvPr>
        </p:nvSpPr>
        <p:spPr/>
        <p:txBody>
          <a:bodyPr/>
          <a:lstStyle/>
          <a:p>
            <a:endParaRPr lang="en-US" dirty="0"/>
          </a:p>
        </p:txBody>
      </p:sp>
      <p:sp>
        <p:nvSpPr>
          <p:cNvPr id="19" name="Slide Number Placeholder 18"/>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297719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10"/>
          <p:cNvSpPr>
            <a:spLocks noGrp="1"/>
          </p:cNvSpPr>
          <p:nvPr>
            <p:ph type="pic" sz="quarter" idx="17" hasCustomPrompt="1"/>
          </p:nvPr>
        </p:nvSpPr>
        <p:spPr>
          <a:xfrm>
            <a:off x="481172" y="1404139"/>
            <a:ext cx="11232615" cy="4637885"/>
          </a:xfrm>
          <a:solidFill>
            <a:schemeClr val="tx2"/>
          </a:solidFill>
        </p:spPr>
        <p:txBody>
          <a:bodyPr anchor="ctr"/>
          <a:lstStyle>
            <a:lvl1pPr marL="0" indent="0" algn="ctr">
              <a:buNone/>
              <a:defRPr baseline="0"/>
            </a:lvl1pPr>
          </a:lstStyle>
          <a:p>
            <a:r>
              <a:rPr lang="en-US" dirty="0"/>
              <a:t>Insert Image</a:t>
            </a:r>
          </a:p>
        </p:txBody>
      </p:sp>
      <p:sp>
        <p:nvSpPr>
          <p:cNvPr id="8"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0"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1" name="Straight Connector 10"/>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3" name="Straight Connector 12"/>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8/23/2024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14" name="Slide Number Placeholder 13"/>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88092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Image (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Picture Placeholder 10"/>
          <p:cNvSpPr>
            <a:spLocks noGrp="1"/>
          </p:cNvSpPr>
          <p:nvPr>
            <p:ph type="pic" sz="quarter" idx="17" hasCustomPrompt="1"/>
          </p:nvPr>
        </p:nvSpPr>
        <p:spPr>
          <a:xfrm>
            <a:off x="481172" y="1404139"/>
            <a:ext cx="11232615" cy="3672381"/>
          </a:xfrm>
          <a:solidFill>
            <a:schemeClr val="tx2"/>
          </a:solidFill>
          <a:ln>
            <a:noFill/>
          </a:ln>
        </p:spPr>
        <p:txBody>
          <a:bodyPr anchor="ctr"/>
          <a:lstStyle>
            <a:lvl1pPr marL="0" indent="0" algn="ctr">
              <a:buNone/>
              <a:defRPr baseline="0"/>
            </a:lvl1pPr>
          </a:lstStyle>
          <a:p>
            <a:r>
              <a:rPr lang="en-US" dirty="0"/>
              <a:t>Insert Image</a:t>
            </a:r>
          </a:p>
        </p:txBody>
      </p:sp>
      <p:sp>
        <p:nvSpPr>
          <p:cNvPr id="10"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2" name="Rectangle 11"/>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3"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4"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8/23/2024</a:t>
            </a:fld>
            <a:endParaRPr lang="en-US" dirty="0"/>
          </a:p>
        </p:txBody>
      </p:sp>
      <p:sp>
        <p:nvSpPr>
          <p:cNvPr id="9" name="Footer Placeholder 8"/>
          <p:cNvSpPr>
            <a:spLocks noGrp="1"/>
          </p:cNvSpPr>
          <p:nvPr>
            <p:ph type="ftr" sz="quarter" idx="19"/>
          </p:nvPr>
        </p:nvSpPr>
        <p:spPr/>
        <p:txBody>
          <a:bodyPr/>
          <a:lstStyle/>
          <a:p>
            <a:endParaRPr lang="en-US" dirty="0"/>
          </a:p>
        </p:txBody>
      </p:sp>
      <p:sp>
        <p:nvSpPr>
          <p:cNvPr id="18" name="Slide Number Placeholder 17"/>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17294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bg1"/>
        </a:solidFill>
        <a:effectLst/>
      </p:bgPr>
    </p:bg>
    <p:spTree>
      <p:nvGrpSpPr>
        <p:cNvPr id="1" name=""/>
        <p:cNvGrpSpPr/>
        <p:nvPr/>
      </p:nvGrpSpPr>
      <p:grpSpPr>
        <a:xfrm>
          <a:off x="0" y="0"/>
          <a:ext cx="0" cy="0"/>
          <a:chOff x="0" y="0"/>
          <a:chExt cx="0" cy="0"/>
        </a:xfrm>
      </p:grpSpPr>
      <p:sp>
        <p:nvSpPr>
          <p:cNvPr id="3" name="Picture Placeholder 10"/>
          <p:cNvSpPr>
            <a:spLocks noGrp="1"/>
          </p:cNvSpPr>
          <p:nvPr>
            <p:ph type="pic" sz="quarter" idx="17" hasCustomPrompt="1"/>
          </p:nvPr>
        </p:nvSpPr>
        <p:spPr>
          <a:xfrm>
            <a:off x="0" y="0"/>
            <a:ext cx="12192000" cy="6858000"/>
          </a:xfrm>
          <a:solidFill>
            <a:schemeClr val="tx2"/>
          </a:solidFill>
        </p:spPr>
        <p:txBody>
          <a:bodyPr anchor="ctr"/>
          <a:lstStyle>
            <a:lvl1pPr marL="0" indent="0" algn="ctr">
              <a:buNone/>
              <a:defRPr baseline="0"/>
            </a:lvl1pPr>
          </a:lstStyle>
          <a:p>
            <a:r>
              <a:rPr lang="en-US" dirty="0"/>
              <a:t>Insert Image</a:t>
            </a:r>
          </a:p>
        </p:txBody>
      </p:sp>
    </p:spTree>
    <p:extLst>
      <p:ext uri="{BB962C8B-B14F-4D97-AF65-F5344CB8AC3E}">
        <p14:creationId xmlns:p14="http://schemas.microsoft.com/office/powerpoint/2010/main" val="181666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380999" y="306917"/>
            <a:ext cx="11430001" cy="5729932"/>
          </a:xfrm>
        </p:spPr>
        <p:txBody>
          <a:bodyPr anchor="ctr">
            <a:normAutofit/>
          </a:bodyPr>
          <a:lstStyle>
            <a:lvl1pPr>
              <a:defRPr sz="5300" b="1">
                <a:solidFill>
                  <a:schemeClr val="tx1"/>
                </a:solidFill>
              </a:defRPr>
            </a:lvl1pPr>
          </a:lstStyle>
          <a:p>
            <a:r>
              <a:rPr lang="en-CA" dirty="0"/>
              <a:t>SECTION DIVIDER</a:t>
            </a:r>
            <a:endParaRPr lang="en-US" dirty="0"/>
          </a:p>
        </p:txBody>
      </p:sp>
      <p:sp>
        <p:nvSpPr>
          <p:cNvPr id="5" name="Date Placeholder 4"/>
          <p:cNvSpPr>
            <a:spLocks noGrp="1"/>
          </p:cNvSpPr>
          <p:nvPr>
            <p:ph type="dt" sz="half" idx="10"/>
          </p:nvPr>
        </p:nvSpPr>
        <p:spPr/>
        <p:txBody>
          <a:bodyPr/>
          <a:lstStyle/>
          <a:p>
            <a:fld id="{9BE3671E-7178-4995-A08D-3C1A3210B902}" type="datetimeFigureOut">
              <a:rPr lang="en-US" smtClean="0"/>
              <a:t>8/23/2024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261351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6" name="Picture Placeholder 10"/>
          <p:cNvSpPr>
            <a:spLocks noGrp="1"/>
          </p:cNvSpPr>
          <p:nvPr>
            <p:ph type="pic" sz="quarter" idx="17" hasCustomPrompt="1"/>
          </p:nvPr>
        </p:nvSpPr>
        <p:spPr>
          <a:xfrm>
            <a:off x="0" y="0"/>
            <a:ext cx="12192000" cy="6858000"/>
          </a:xfrm>
          <a:solidFill>
            <a:schemeClr val="tx2"/>
          </a:solidFill>
        </p:spPr>
        <p:txBody>
          <a:bodyPr anchor="ctr"/>
          <a:lstStyle>
            <a:lvl1pPr marL="0" indent="0" algn="ctr">
              <a:buNone/>
              <a:defRPr baseline="0"/>
            </a:lvl1pPr>
          </a:lstStyle>
          <a:p>
            <a:r>
              <a:rPr lang="en-US" dirty="0"/>
              <a:t>Insert Image With Light Background</a:t>
            </a:r>
          </a:p>
        </p:txBody>
      </p:sp>
      <p:sp>
        <p:nvSpPr>
          <p:cNvPr id="9" name="Text Placeholder 6"/>
          <p:cNvSpPr>
            <a:spLocks noGrp="1"/>
          </p:cNvSpPr>
          <p:nvPr>
            <p:ph type="body" sz="quarter" idx="14" hasCustomPrompt="1"/>
          </p:nvPr>
        </p:nvSpPr>
        <p:spPr>
          <a:xfrm>
            <a:off x="390784" y="702958"/>
            <a:ext cx="11412652" cy="1296129"/>
          </a:xfrm>
        </p:spPr>
        <p:txBody>
          <a:bodyPr anchor="t" anchorCtr="0">
            <a:noAutofit/>
          </a:bodyPr>
          <a:lstStyle>
            <a:lvl1pPr marL="0" indent="0" algn="ctr">
              <a:lnSpc>
                <a:spcPts val="3500"/>
              </a:lnSpc>
              <a:spcBef>
                <a:spcPts val="0"/>
              </a:spcBef>
              <a:buNone/>
              <a:defRPr sz="3200" b="0" i="0" cap="all" baseline="0">
                <a:latin typeface="Infiniti Brand Light" panose="00000400000000000000" pitchFamily="50" charset="0"/>
                <a:cs typeface="Infiniti Brand Light" panose="000004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cap="all" dirty="0"/>
              <a:t>PRESENTATION TITLE HERE</a:t>
            </a:r>
          </a:p>
        </p:txBody>
      </p:sp>
      <p:sp>
        <p:nvSpPr>
          <p:cNvPr id="11" name="Text Placeholder 17"/>
          <p:cNvSpPr>
            <a:spLocks noGrp="1"/>
          </p:cNvSpPr>
          <p:nvPr>
            <p:ph type="body" sz="quarter" idx="13" hasCustomPrompt="1"/>
          </p:nvPr>
        </p:nvSpPr>
        <p:spPr>
          <a:xfrm>
            <a:off x="390783" y="343977"/>
            <a:ext cx="11412653" cy="348301"/>
          </a:xfrm>
          <a:prstGeom prst="rect">
            <a:avLst/>
          </a:prstGeom>
        </p:spPr>
        <p:txBody>
          <a:bodyPr anchor="t">
            <a:noAutofit/>
          </a:bodyPr>
          <a:lstStyle>
            <a:lvl1pPr marL="0" indent="0" algn="ctr">
              <a:buNone/>
              <a:defRPr sz="1400" cap="all" baseline="0">
                <a:solidFill>
                  <a:schemeClr val="tx1"/>
                </a:solidFill>
              </a:defRPr>
            </a:lvl1pPr>
          </a:lstStyle>
          <a:p>
            <a:pPr lvl="0"/>
            <a:r>
              <a:rPr lang="en-CA" dirty="0"/>
              <a:t>INSERT DAY MONTH, YEAR /  INSERT AUTHOR NAME</a:t>
            </a:r>
            <a:endParaRPr lang="en-US" dirty="0"/>
          </a:p>
        </p:txBody>
      </p:sp>
    </p:spTree>
    <p:extLst>
      <p:ext uri="{BB962C8B-B14F-4D97-AF65-F5344CB8AC3E}">
        <p14:creationId xmlns:p14="http://schemas.microsoft.com/office/powerpoint/2010/main" val="224170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Dark Image)">
    <p:spTree>
      <p:nvGrpSpPr>
        <p:cNvPr id="1" name=""/>
        <p:cNvGrpSpPr/>
        <p:nvPr/>
      </p:nvGrpSpPr>
      <p:grpSpPr>
        <a:xfrm>
          <a:off x="0" y="0"/>
          <a:ext cx="0" cy="0"/>
          <a:chOff x="0" y="0"/>
          <a:chExt cx="0" cy="0"/>
        </a:xfrm>
      </p:grpSpPr>
      <p:sp>
        <p:nvSpPr>
          <p:cNvPr id="6" name="Picture Placeholder 10"/>
          <p:cNvSpPr>
            <a:spLocks noGrp="1"/>
          </p:cNvSpPr>
          <p:nvPr>
            <p:ph type="pic" sz="quarter" idx="17" hasCustomPrompt="1"/>
          </p:nvPr>
        </p:nvSpPr>
        <p:spPr>
          <a:xfrm>
            <a:off x="0" y="0"/>
            <a:ext cx="12192000" cy="6858000"/>
          </a:xfrm>
          <a:solidFill>
            <a:schemeClr val="accent2"/>
          </a:solidFill>
        </p:spPr>
        <p:txBody>
          <a:bodyPr anchor="ctr"/>
          <a:lstStyle>
            <a:lvl1pPr marL="0" indent="0" algn="ctr">
              <a:buNone/>
              <a:defRPr baseline="0">
                <a:solidFill>
                  <a:schemeClr val="bg1"/>
                </a:solidFill>
              </a:defRPr>
            </a:lvl1pPr>
          </a:lstStyle>
          <a:p>
            <a:r>
              <a:rPr lang="en-US" dirty="0"/>
              <a:t>Insert Image With Dark Background</a:t>
            </a:r>
          </a:p>
        </p:txBody>
      </p:sp>
      <p:sp>
        <p:nvSpPr>
          <p:cNvPr id="7" name="Picture Placeholder 10"/>
          <p:cNvSpPr>
            <a:spLocks noGrp="1"/>
          </p:cNvSpPr>
          <p:nvPr>
            <p:ph type="pic" sz="quarter" idx="18" hasCustomPrompt="1"/>
          </p:nvPr>
        </p:nvSpPr>
        <p:spPr>
          <a:xfrm>
            <a:off x="5339965" y="5415140"/>
            <a:ext cx="1511999" cy="972000"/>
          </a:xfrm>
          <a:blipFill rotWithShape="1">
            <a:blip r:embed="rId2"/>
            <a:stretch>
              <a:fillRect/>
            </a:stretch>
          </a:blipFill>
        </p:spPr>
        <p:txBody>
          <a:bodyPr anchor="ctr"/>
          <a:lstStyle>
            <a:lvl1pPr marL="0" indent="0" algn="ctr">
              <a:buNone/>
              <a:defRPr baseline="0">
                <a:noFill/>
              </a:defRPr>
            </a:lvl1pPr>
          </a:lstStyle>
          <a:p>
            <a:r>
              <a:rPr lang="en-US" dirty="0"/>
              <a:t>LOGO</a:t>
            </a:r>
          </a:p>
        </p:txBody>
      </p:sp>
      <p:sp>
        <p:nvSpPr>
          <p:cNvPr id="9" name="Text Placeholder 6"/>
          <p:cNvSpPr>
            <a:spLocks noGrp="1"/>
          </p:cNvSpPr>
          <p:nvPr>
            <p:ph type="body" sz="quarter" idx="14" hasCustomPrompt="1"/>
          </p:nvPr>
        </p:nvSpPr>
        <p:spPr>
          <a:xfrm>
            <a:off x="390784" y="702958"/>
            <a:ext cx="11412652" cy="1296129"/>
          </a:xfrm>
        </p:spPr>
        <p:txBody>
          <a:bodyPr anchor="t" anchorCtr="0">
            <a:noAutofit/>
          </a:bodyPr>
          <a:lstStyle>
            <a:lvl1pPr marL="0" indent="0" algn="ctr">
              <a:lnSpc>
                <a:spcPts val="3500"/>
              </a:lnSpc>
              <a:spcBef>
                <a:spcPts val="0"/>
              </a:spcBef>
              <a:buNone/>
              <a:defRPr sz="3200" b="0" i="0" cap="all" baseline="0">
                <a:solidFill>
                  <a:srgbClr val="FFFFFF"/>
                </a:solidFill>
                <a:latin typeface="Infiniti Brand Light" panose="00000400000000000000" pitchFamily="50" charset="0"/>
                <a:cs typeface="Infiniti Brand Light" panose="000004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cap="all" dirty="0"/>
              <a:t>PRESENTATION TITLE HERE</a:t>
            </a:r>
          </a:p>
        </p:txBody>
      </p:sp>
      <p:sp>
        <p:nvSpPr>
          <p:cNvPr id="11" name="Text Placeholder 17"/>
          <p:cNvSpPr>
            <a:spLocks noGrp="1"/>
          </p:cNvSpPr>
          <p:nvPr>
            <p:ph type="body" sz="quarter" idx="13" hasCustomPrompt="1"/>
          </p:nvPr>
        </p:nvSpPr>
        <p:spPr>
          <a:xfrm>
            <a:off x="390783" y="343977"/>
            <a:ext cx="11412653" cy="348301"/>
          </a:xfrm>
          <a:prstGeom prst="rect">
            <a:avLst/>
          </a:prstGeom>
        </p:spPr>
        <p:txBody>
          <a:bodyPr anchor="t">
            <a:noAutofit/>
          </a:bodyPr>
          <a:lstStyle>
            <a:lvl1pPr marL="0" indent="0" algn="ctr">
              <a:buNone/>
              <a:defRPr sz="1400" cap="all" baseline="0">
                <a:solidFill>
                  <a:srgbClr val="FFFFFF"/>
                </a:solidFill>
              </a:defRPr>
            </a:lvl1pPr>
          </a:lstStyle>
          <a:p>
            <a:pPr lvl="0"/>
            <a:r>
              <a:rPr lang="en-CA" dirty="0"/>
              <a:t>INSERT DAY MONTH, YEAR /  INSERT AUTHOR NAME</a:t>
            </a:r>
            <a:endParaRPr lang="en-US" dirty="0"/>
          </a:p>
        </p:txBody>
      </p:sp>
    </p:spTree>
    <p:extLst>
      <p:ext uri="{BB962C8B-B14F-4D97-AF65-F5344CB8AC3E}">
        <p14:creationId xmlns:p14="http://schemas.microsoft.com/office/powerpoint/2010/main" val="255025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E3671E-7178-4995-A08D-3C1A3210B902}" type="datetimeFigureOut">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397041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标题幻灯片">
    <p:bg>
      <p:bgPr>
        <a:solidFill>
          <a:schemeClr val="bg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D7AAFE0-8F40-0A43-9EA8-AF4E53E68135}"/>
              </a:ext>
            </a:extLst>
          </p:cNvPr>
          <p:cNvPicPr>
            <a:picLocks noChangeAspect="1"/>
          </p:cNvPicPr>
          <p:nvPr userDrawn="1"/>
        </p:nvPicPr>
        <p:blipFill>
          <a:blip r:embed="rId2"/>
          <a:stretch>
            <a:fillRect/>
          </a:stretch>
        </p:blipFill>
        <p:spPr>
          <a:xfrm>
            <a:off x="11051837" y="6223001"/>
            <a:ext cx="819488" cy="318022"/>
          </a:xfrm>
          <a:prstGeom prst="rect">
            <a:avLst/>
          </a:prstGeom>
        </p:spPr>
      </p:pic>
      <p:sp>
        <p:nvSpPr>
          <p:cNvPr id="7" name="灯片编号占位符 6"/>
          <p:cNvSpPr>
            <a:spLocks noGrp="1"/>
          </p:cNvSpPr>
          <p:nvPr>
            <p:ph type="sldNum" sz="quarter" idx="12"/>
          </p:nvPr>
        </p:nvSpPr>
        <p:spPr>
          <a:xfrm>
            <a:off x="277050" y="6423064"/>
            <a:ext cx="446849" cy="117959"/>
          </a:xfrm>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97728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BC9C8B-E4AD-3541-AC34-AE5EC151DF81}"/>
              </a:ext>
            </a:extLst>
          </p:cNvPr>
          <p:cNvSpPr>
            <a:spLocks noGrp="1"/>
          </p:cNvSpPr>
          <p:nvPr>
            <p:ph type="dt" sz="half" idx="10"/>
          </p:nvPr>
        </p:nvSpPr>
        <p:spPr>
          <a:xfrm>
            <a:off x="10213315" y="6269607"/>
            <a:ext cx="1658010" cy="96296"/>
          </a:xfrm>
        </p:spPr>
        <p:txBody>
          <a:bodyPr/>
          <a:lstStyle>
            <a:lvl1pPr algn="r">
              <a:defRPr>
                <a:solidFill>
                  <a:schemeClr val="bg1"/>
                </a:solidFill>
              </a:defRPr>
            </a:lvl1pPr>
          </a:lstStyle>
          <a:p>
            <a:fld id="{32DAB3C9-5015-4191-915A-DEC8C88CA396}" type="datetime1">
              <a:rPr lang="en-CA" altLang="zh-CN" smtClean="0"/>
              <a:t>2024-08-23</a:t>
            </a:fld>
            <a:endParaRPr lang="en-US" dirty="0"/>
          </a:p>
        </p:txBody>
      </p:sp>
      <p:sp>
        <p:nvSpPr>
          <p:cNvPr id="5" name="Footer Placeholder 4">
            <a:extLst>
              <a:ext uri="{FF2B5EF4-FFF2-40B4-BE49-F238E27FC236}">
                <a16:creationId xmlns:a16="http://schemas.microsoft.com/office/drawing/2014/main" id="{AD8FF0A2-89F5-3545-B57E-86C245838533}"/>
              </a:ext>
            </a:extLst>
          </p:cNvPr>
          <p:cNvSpPr>
            <a:spLocks noGrp="1"/>
          </p:cNvSpPr>
          <p:nvPr>
            <p:ph type="ftr" sz="quarter" idx="11"/>
          </p:nvPr>
        </p:nvSpPr>
        <p:spPr>
          <a:xfrm>
            <a:off x="7746302" y="6444726"/>
            <a:ext cx="4114800" cy="96296"/>
          </a:xfrm>
        </p:spPr>
        <p:txBody>
          <a:bodyPr/>
          <a:lstStyle>
            <a:lvl1pPr algn="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DD127682-4A6A-8A49-AE07-FD39448FF3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898" y="6323395"/>
            <a:ext cx="1658010" cy="213930"/>
          </a:xfrm>
          <a:prstGeom prst="rect">
            <a:avLst/>
          </a:prstGeom>
        </p:spPr>
      </p:pic>
      <p:sp>
        <p:nvSpPr>
          <p:cNvPr id="13" name="Title 12">
            <a:extLst>
              <a:ext uri="{FF2B5EF4-FFF2-40B4-BE49-F238E27FC236}">
                <a16:creationId xmlns:a16="http://schemas.microsoft.com/office/drawing/2014/main" id="{E407CACD-DE12-8349-912B-3495D137A18B}"/>
              </a:ext>
            </a:extLst>
          </p:cNvPr>
          <p:cNvSpPr>
            <a:spLocks noGrp="1"/>
          </p:cNvSpPr>
          <p:nvPr>
            <p:ph type="title" hasCustomPrompt="1"/>
          </p:nvPr>
        </p:nvSpPr>
        <p:spPr>
          <a:xfrm>
            <a:off x="330898" y="317500"/>
            <a:ext cx="8799655" cy="3249528"/>
          </a:xfrm>
        </p:spPr>
        <p:txBody>
          <a:bodyPr anchor="b" anchorCtr="0"/>
          <a:lstStyle>
            <a:lvl1pPr>
              <a:lnSpc>
                <a:spcPts val="5500"/>
              </a:lnSpc>
              <a:defRPr sz="5500">
                <a:solidFill>
                  <a:schemeClr val="bg1"/>
                </a:solidFill>
              </a:defRPr>
            </a:lvl1pPr>
          </a:lstStyle>
          <a:p>
            <a:r>
              <a:rPr lang="en-US" dirty="0"/>
              <a:t>Presentation Title</a:t>
            </a:r>
          </a:p>
        </p:txBody>
      </p:sp>
      <p:pic>
        <p:nvPicPr>
          <p:cNvPr id="3" name="Picture 2" descr="A black and white image of a person's face&#10;&#10;Description automatically generated with low confidence">
            <a:extLst>
              <a:ext uri="{FF2B5EF4-FFF2-40B4-BE49-F238E27FC236}">
                <a16:creationId xmlns:a16="http://schemas.microsoft.com/office/drawing/2014/main" id="{89283439-81E9-A774-5F87-4E7AF58724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898" y="317500"/>
            <a:ext cx="862899" cy="110851"/>
          </a:xfrm>
          <a:prstGeom prst="rect">
            <a:avLst/>
          </a:prstGeom>
        </p:spPr>
      </p:pic>
    </p:spTree>
    <p:extLst>
      <p:ext uri="{BB962C8B-B14F-4D97-AF65-F5344CB8AC3E}">
        <p14:creationId xmlns:p14="http://schemas.microsoft.com/office/powerpoint/2010/main" val="35656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11"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5"/>
          </p:nvPr>
        </p:nvSpPr>
        <p:spPr/>
        <p:txBody>
          <a:bodyPr/>
          <a:lstStyle/>
          <a:p>
            <a:fld id="{9BE3671E-7178-4995-A08D-3C1A3210B902}" type="datetimeFigureOut">
              <a:rPr lang="en-US" smtClean="0"/>
              <a:t>8/23/2024</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1CD99102-D36D-404A-9710-9253C12422F5}" type="slidenum">
              <a:rPr lang="en-US" smtClean="0"/>
              <a:t>‹#›</a:t>
            </a:fld>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9491" y="2589225"/>
            <a:ext cx="2268000" cy="2033041"/>
          </a:xfrm>
          <a:prstGeom prst="rect">
            <a:avLst/>
          </a:prstGeom>
        </p:spPr>
      </p:pic>
    </p:spTree>
    <p:extLst>
      <p:ext uri="{BB962C8B-B14F-4D97-AF65-F5344CB8AC3E}">
        <p14:creationId xmlns:p14="http://schemas.microsoft.com/office/powerpoint/2010/main" val="24174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Content Placeholder 8"/>
          <p:cNvSpPr>
            <a:spLocks noGrp="1"/>
          </p:cNvSpPr>
          <p:nvPr>
            <p:ph sz="quarter" idx="14"/>
          </p:nvPr>
        </p:nvSpPr>
        <p:spPr>
          <a:xfrm>
            <a:off x="394139" y="1270767"/>
            <a:ext cx="11412100" cy="476490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5"/>
          </p:nvPr>
        </p:nvSpPr>
        <p:spPr/>
        <p:txBody>
          <a:bodyPr/>
          <a:lstStyle/>
          <a:p>
            <a:fld id="{9BE3671E-7178-4995-A08D-3C1A3210B902}" type="datetimeFigureOut">
              <a:rPr lang="en-US" smtClean="0"/>
              <a:t>8/23/2024</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521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9"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1"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8"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9" name="Straight Connector 18"/>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21" name="Straight Connector 20"/>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Content Placeholder 8"/>
          <p:cNvSpPr>
            <a:spLocks noGrp="1"/>
          </p:cNvSpPr>
          <p:nvPr>
            <p:ph sz="quarter" idx="19"/>
          </p:nvPr>
        </p:nvSpPr>
        <p:spPr>
          <a:xfrm>
            <a:off x="394139" y="1270767"/>
            <a:ext cx="11412100" cy="38209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0"/>
          </p:nvPr>
        </p:nvSpPr>
        <p:spPr/>
        <p:txBody>
          <a:bodyPr/>
          <a:lstStyle/>
          <a:p>
            <a:fld id="{9BE3671E-7178-4995-A08D-3C1A3210B902}" type="datetimeFigureOut">
              <a:rPr lang="en-US" smtClean="0"/>
              <a:t>8/23/2024</a:t>
            </a:fld>
            <a:endParaRPr lang="en-US" dirty="0"/>
          </a:p>
        </p:txBody>
      </p:sp>
      <p:sp>
        <p:nvSpPr>
          <p:cNvPr id="4" name="Footer Placeholder 3"/>
          <p:cNvSpPr>
            <a:spLocks noGrp="1"/>
          </p:cNvSpPr>
          <p:nvPr>
            <p:ph type="ftr" sz="quarter" idx="21"/>
          </p:nvPr>
        </p:nvSpPr>
        <p:spPr/>
        <p:txBody>
          <a:bodyPr/>
          <a:lstStyle/>
          <a:p>
            <a:endParaRPr lang="en-US" dirty="0"/>
          </a:p>
        </p:txBody>
      </p:sp>
      <p:sp>
        <p:nvSpPr>
          <p:cNvPr id="5" name="Slide Number Placeholder 4"/>
          <p:cNvSpPr>
            <a:spLocks noGrp="1"/>
          </p:cNvSpPr>
          <p:nvPr>
            <p:ph type="sldNum" sz="quarter" idx="22"/>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409241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3-column)">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394139" y="1288285"/>
            <a:ext cx="11412100" cy="4739329"/>
          </a:xfrm>
        </p:spPr>
        <p:txBody>
          <a:bodyPr numCol="3"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2" name="Straight Connector 11"/>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4" name="Straight Connector 13"/>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5"/>
          </p:nvPr>
        </p:nvSpPr>
        <p:spPr/>
        <p:txBody>
          <a:bodyPr/>
          <a:lstStyle/>
          <a:p>
            <a:fld id="{9BE3671E-7178-4995-A08D-3C1A3210B902}" type="datetimeFigureOut">
              <a:rPr lang="en-US" smtClean="0"/>
              <a:t>8/23/2024</a:t>
            </a:fld>
            <a:endParaRPr lang="en-US" dirty="0"/>
          </a:p>
        </p:txBody>
      </p:sp>
      <p:sp>
        <p:nvSpPr>
          <p:cNvPr id="3" name="Footer Placeholder 2"/>
          <p:cNvSpPr>
            <a:spLocks noGrp="1"/>
          </p:cNvSpPr>
          <p:nvPr>
            <p:ph type="ftr" sz="quarter" idx="16"/>
          </p:nvPr>
        </p:nvSpPr>
        <p:spPr/>
        <p:txBody>
          <a:bodyPr/>
          <a:lstStyle/>
          <a:p>
            <a:endParaRPr lang="en-US" dirty="0"/>
          </a:p>
        </p:txBody>
      </p:sp>
      <p:sp>
        <p:nvSpPr>
          <p:cNvPr id="4" name="Slide Number Placeholder 3"/>
          <p:cNvSpPr>
            <a:spLocks noGrp="1"/>
          </p:cNvSpPr>
          <p:nvPr>
            <p:ph type="sldNum" sz="quarter" idx="17"/>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381762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3-Column, 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8"/>
          <p:cNvSpPr>
            <a:spLocks noGrp="1"/>
          </p:cNvSpPr>
          <p:nvPr>
            <p:ph sz="quarter" idx="14"/>
          </p:nvPr>
        </p:nvSpPr>
        <p:spPr>
          <a:xfrm>
            <a:off x="394139" y="1288285"/>
            <a:ext cx="11412100" cy="3779015"/>
          </a:xfrm>
        </p:spPr>
        <p:txBody>
          <a:bodyPr numCol="3"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1" name="Rectangle 10"/>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3"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5"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9" name="Straight Connector 18"/>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6"/>
          </p:nvPr>
        </p:nvSpPr>
        <p:spPr/>
        <p:txBody>
          <a:bodyPr/>
          <a:lstStyle/>
          <a:p>
            <a:fld id="{9BE3671E-7178-4995-A08D-3C1A3210B902}" type="datetimeFigureOut">
              <a:rPr lang="en-US" smtClean="0"/>
              <a:t>8/23/2024</a:t>
            </a:fld>
            <a:endParaRPr lang="en-US" dirty="0"/>
          </a:p>
        </p:txBody>
      </p:sp>
      <p:sp>
        <p:nvSpPr>
          <p:cNvPr id="6" name="Footer Placeholder 5"/>
          <p:cNvSpPr>
            <a:spLocks noGrp="1"/>
          </p:cNvSpPr>
          <p:nvPr>
            <p:ph type="ftr" sz="quarter" idx="17"/>
          </p:nvPr>
        </p:nvSpPr>
        <p:spPr/>
        <p:txBody>
          <a:bodyPr/>
          <a:lstStyle/>
          <a:p>
            <a:endParaRPr lang="en-US" dirty="0"/>
          </a:p>
        </p:txBody>
      </p:sp>
      <p:sp>
        <p:nvSpPr>
          <p:cNvPr id="7" name="Slide Number Placeholder 6"/>
          <p:cNvSpPr>
            <a:spLocks noGrp="1"/>
          </p:cNvSpPr>
          <p:nvPr>
            <p:ph type="sldNum" sz="quarter" idx="18"/>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23668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2-Column,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10"/>
          <p:cNvSpPr>
            <a:spLocks noGrp="1"/>
          </p:cNvSpPr>
          <p:nvPr>
            <p:ph type="pic" sz="quarter" idx="17" hasCustomPrompt="1"/>
          </p:nvPr>
        </p:nvSpPr>
        <p:spPr>
          <a:xfrm>
            <a:off x="8037945" y="1404140"/>
            <a:ext cx="3675841" cy="4632709"/>
          </a:xfrm>
          <a:solidFill>
            <a:schemeClr val="tx2"/>
          </a:solidFill>
        </p:spPr>
        <p:txBody>
          <a:bodyPr anchor="ctr"/>
          <a:lstStyle>
            <a:lvl1pPr marL="0" indent="0" algn="ctr">
              <a:buNone/>
              <a:defRPr baseline="0"/>
            </a:lvl1pPr>
          </a:lstStyle>
          <a:p>
            <a:r>
              <a:rPr lang="en-US" dirty="0"/>
              <a:t>Insert Image</a:t>
            </a:r>
          </a:p>
        </p:txBody>
      </p:sp>
      <p:sp>
        <p:nvSpPr>
          <p:cNvPr id="11" name="Content Placeholder 8"/>
          <p:cNvSpPr>
            <a:spLocks noGrp="1"/>
          </p:cNvSpPr>
          <p:nvPr>
            <p:ph sz="quarter" idx="14"/>
          </p:nvPr>
        </p:nvSpPr>
        <p:spPr>
          <a:xfrm>
            <a:off x="394139" y="1288285"/>
            <a:ext cx="7462344" cy="4748564"/>
          </a:xfrm>
        </p:spPr>
        <p:txBody>
          <a:bodyPr numCol="2"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0" name="Straight Connector 9"/>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4" name="Straight Connector 13"/>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8/23/2024</a:t>
            </a:fld>
            <a:endParaRPr lang="en-US" dirty="0"/>
          </a:p>
        </p:txBody>
      </p:sp>
      <p:sp>
        <p:nvSpPr>
          <p:cNvPr id="8" name="Footer Placeholder 7"/>
          <p:cNvSpPr>
            <a:spLocks noGrp="1"/>
          </p:cNvSpPr>
          <p:nvPr>
            <p:ph type="ftr" sz="quarter"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345597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2-Column,Image,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10"/>
          <p:cNvSpPr>
            <a:spLocks noGrp="1"/>
          </p:cNvSpPr>
          <p:nvPr>
            <p:ph type="pic" sz="quarter" idx="17" hasCustomPrompt="1"/>
          </p:nvPr>
        </p:nvSpPr>
        <p:spPr>
          <a:xfrm>
            <a:off x="8037945" y="1404140"/>
            <a:ext cx="3675841" cy="3659351"/>
          </a:xfrm>
          <a:solidFill>
            <a:srgbClr val="F2F2F2"/>
          </a:solidFill>
        </p:spPr>
        <p:txBody>
          <a:bodyPr anchor="ctr"/>
          <a:lstStyle>
            <a:lvl1pPr marL="0" indent="0" algn="ctr">
              <a:buNone/>
              <a:defRPr baseline="0"/>
            </a:lvl1pPr>
          </a:lstStyle>
          <a:p>
            <a:r>
              <a:rPr lang="en-US" dirty="0"/>
              <a:t>Insert Image</a:t>
            </a:r>
          </a:p>
        </p:txBody>
      </p:sp>
      <p:sp>
        <p:nvSpPr>
          <p:cNvPr id="11" name="Content Placeholder 8"/>
          <p:cNvSpPr>
            <a:spLocks noGrp="1"/>
          </p:cNvSpPr>
          <p:nvPr>
            <p:ph sz="quarter" idx="14"/>
          </p:nvPr>
        </p:nvSpPr>
        <p:spPr>
          <a:xfrm>
            <a:off x="394139" y="1288286"/>
            <a:ext cx="7462344" cy="3781990"/>
          </a:xfrm>
        </p:spPr>
        <p:txBody>
          <a:bodyPr numCol="2"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3" name="Rectangle 12"/>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6"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7"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8" name="Straight Connector 17"/>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20" name="Straight Connector 19"/>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8/23/2024</a:t>
            </a:fld>
            <a:endParaRPr lang="en-US" dirty="0"/>
          </a:p>
        </p:txBody>
      </p:sp>
      <p:sp>
        <p:nvSpPr>
          <p:cNvPr id="6" name="Footer Placeholder 5"/>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61892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1-Column,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10"/>
          <p:cNvSpPr>
            <a:spLocks noGrp="1"/>
          </p:cNvSpPr>
          <p:nvPr>
            <p:ph type="pic" sz="quarter" idx="17" hasCustomPrompt="1"/>
          </p:nvPr>
        </p:nvSpPr>
        <p:spPr>
          <a:xfrm>
            <a:off x="4256691" y="1404140"/>
            <a:ext cx="7457096" cy="4641060"/>
          </a:xfrm>
          <a:solidFill>
            <a:schemeClr val="tx2"/>
          </a:solidFill>
        </p:spPr>
        <p:txBody>
          <a:bodyPr anchor="ctr"/>
          <a:lstStyle>
            <a:lvl1pPr marL="0" indent="0" algn="ctr">
              <a:buNone/>
              <a:defRPr baseline="0"/>
            </a:lvl1pPr>
          </a:lstStyle>
          <a:p>
            <a:r>
              <a:rPr lang="en-US" dirty="0"/>
              <a:t>Insert Image</a:t>
            </a:r>
          </a:p>
        </p:txBody>
      </p:sp>
      <p:sp>
        <p:nvSpPr>
          <p:cNvPr id="7" name="Content Placeholder 8"/>
          <p:cNvSpPr>
            <a:spLocks noGrp="1"/>
          </p:cNvSpPr>
          <p:nvPr>
            <p:ph sz="quarter" idx="14"/>
          </p:nvPr>
        </p:nvSpPr>
        <p:spPr>
          <a:xfrm>
            <a:off x="394139" y="1288285"/>
            <a:ext cx="3713654" cy="4758869"/>
          </a:xfrm>
        </p:spPr>
        <p:txBody>
          <a:bodyPr numCol="1">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1" name="Straight Connector 10"/>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3" name="Straight Connector 12"/>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8/23/2024</a:t>
            </a:fld>
            <a:endParaRPr lang="en-US" dirty="0"/>
          </a:p>
        </p:txBody>
      </p:sp>
      <p:sp>
        <p:nvSpPr>
          <p:cNvPr id="14" name="Footer Placeholder 13"/>
          <p:cNvSpPr>
            <a:spLocks noGrp="1"/>
          </p:cNvSpPr>
          <p:nvPr>
            <p:ph type="ftr" sz="quarter"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413816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Title Placeholder 11"/>
          <p:cNvSpPr>
            <a:spLocks noGrp="1"/>
          </p:cNvSpPr>
          <p:nvPr>
            <p:ph type="title"/>
          </p:nvPr>
        </p:nvSpPr>
        <p:spPr>
          <a:xfrm>
            <a:off x="390783" y="368116"/>
            <a:ext cx="11412653" cy="334403"/>
          </a:xfrm>
          <a:prstGeom prst="rect">
            <a:avLst/>
          </a:prstGeom>
        </p:spPr>
        <p:txBody>
          <a:bodyPr vert="horz" lIns="91440" tIns="45720" rIns="91440" bIns="45720" rtlCol="0" anchor="t">
            <a:noAutofit/>
          </a:bodyPr>
          <a:lstStyle/>
          <a:p>
            <a:r>
              <a:rPr lang="en-CA" dirty="0"/>
              <a:t>PAGE TITLE ON 1 LINE</a:t>
            </a:r>
            <a:endParaRPr lang="en-US" dirty="0"/>
          </a:p>
        </p:txBody>
      </p:sp>
      <p:sp>
        <p:nvSpPr>
          <p:cNvPr id="12" name="Footer Placeholder 4"/>
          <p:cNvSpPr>
            <a:spLocks noGrp="1"/>
          </p:cNvSpPr>
          <p:nvPr>
            <p:ph type="ftr" sz="quarter" idx="3"/>
          </p:nvPr>
        </p:nvSpPr>
        <p:spPr>
          <a:xfrm>
            <a:off x="388145" y="6331137"/>
            <a:ext cx="4589570" cy="139507"/>
          </a:xfrm>
          <a:prstGeom prst="rect">
            <a:avLst/>
          </a:prstGeom>
        </p:spPr>
        <p:txBody>
          <a:bodyPr vert="horz" lIns="91440" tIns="45720" rIns="91440" bIns="45720" rtlCol="0" anchor="ctr"/>
          <a:lstStyle>
            <a:lvl1pPr algn="l">
              <a:defRPr sz="900" spc="30" baseline="0">
                <a:solidFill>
                  <a:schemeClr val="tx1"/>
                </a:solidFill>
                <a:latin typeface="+mj-lt"/>
              </a:defRPr>
            </a:lvl1pPr>
          </a:lstStyle>
          <a:p>
            <a:endParaRPr lang="en-US" dirty="0"/>
          </a:p>
        </p:txBody>
      </p:sp>
      <p:sp>
        <p:nvSpPr>
          <p:cNvPr id="14" name="Slide Number Placeholder 5"/>
          <p:cNvSpPr>
            <a:spLocks noGrp="1"/>
          </p:cNvSpPr>
          <p:nvPr>
            <p:ph type="sldNum" sz="quarter" idx="4"/>
          </p:nvPr>
        </p:nvSpPr>
        <p:spPr>
          <a:xfrm>
            <a:off x="11411776" y="6341911"/>
            <a:ext cx="392370" cy="117959"/>
          </a:xfrm>
          <a:prstGeom prst="rect">
            <a:avLst/>
          </a:prstGeom>
        </p:spPr>
        <p:txBody>
          <a:bodyPr vert="horz" lIns="91440" tIns="45720" rIns="91440" bIns="45720" rtlCol="0" anchor="ctr"/>
          <a:lstStyle>
            <a:lvl1pPr algn="r">
              <a:defRPr sz="900" spc="30" baseline="0">
                <a:solidFill>
                  <a:schemeClr val="tx1"/>
                </a:solidFill>
                <a:latin typeface="+mj-lt"/>
              </a:defRPr>
            </a:lvl1pPr>
          </a:lstStyle>
          <a:p>
            <a:fld id="{1CD99102-D36D-404A-9710-9253C12422F5}" type="slidenum">
              <a:rPr lang="en-US" smtClean="0"/>
              <a:t>‹#›</a:t>
            </a:fld>
            <a:endParaRPr lang="en-US" dirty="0"/>
          </a:p>
        </p:txBody>
      </p:sp>
      <p:sp>
        <p:nvSpPr>
          <p:cNvPr id="17" name="Text Placeholder 4"/>
          <p:cNvSpPr>
            <a:spLocks noGrp="1"/>
          </p:cNvSpPr>
          <p:nvPr>
            <p:ph type="body" idx="1"/>
          </p:nvPr>
        </p:nvSpPr>
        <p:spPr>
          <a:xfrm>
            <a:off x="394138" y="1274111"/>
            <a:ext cx="11412483" cy="4763092"/>
          </a:xfrm>
          <a:prstGeom prst="rect">
            <a:avLst/>
          </a:prstGeom>
        </p:spPr>
        <p:txBody>
          <a:bodyPr vert="horz" lIns="91440" tIns="45720" rIns="91440" bIns="45720" rtlCol="0">
            <a:normAutofit/>
          </a:bodyPr>
          <a:lstStyle/>
          <a:p>
            <a:pPr lvl="0"/>
            <a:r>
              <a:rPr lang="en-CA" dirty="0"/>
              <a:t>Click here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Date Placeholder 2"/>
          <p:cNvSpPr>
            <a:spLocks noGrp="1"/>
          </p:cNvSpPr>
          <p:nvPr>
            <p:ph type="dt" sz="half" idx="2"/>
          </p:nvPr>
        </p:nvSpPr>
        <p:spPr>
          <a:xfrm>
            <a:off x="8590261" y="6341911"/>
            <a:ext cx="2731096" cy="117959"/>
          </a:xfrm>
          <a:prstGeom prst="rect">
            <a:avLst/>
          </a:prstGeom>
        </p:spPr>
        <p:txBody>
          <a:bodyPr vert="horz" lIns="91440" tIns="45720" rIns="91440" bIns="45720" rtlCol="0" anchor="ctr"/>
          <a:lstStyle>
            <a:lvl1pPr algn="r">
              <a:defRPr sz="900">
                <a:solidFill>
                  <a:schemeClr val="tx1"/>
                </a:solidFill>
                <a:latin typeface="+mj-lt"/>
              </a:defRPr>
            </a:lvl1pPr>
          </a:lstStyle>
          <a:p>
            <a:fld id="{9BE3671E-7178-4995-A08D-3C1A3210B902}" type="datetimeFigureOut">
              <a:rPr lang="en-US" smtClean="0"/>
              <a:t>8/23/2024</a:t>
            </a:fld>
            <a:endParaRPr lang="en-US" dirty="0"/>
          </a:p>
        </p:txBody>
      </p:sp>
    </p:spTree>
    <p:extLst>
      <p:ext uri="{BB962C8B-B14F-4D97-AF65-F5344CB8AC3E}">
        <p14:creationId xmlns:p14="http://schemas.microsoft.com/office/powerpoint/2010/main" val="34602308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82" r:id="rId18"/>
    <p:sldLayoutId id="2147483683" r:id="rId19"/>
  </p:sldLayoutIdLst>
  <p:txStyles>
    <p:titleStyle>
      <a:lvl1pPr algn="ctr" defTabSz="914400" rtl="0" eaLnBrk="1" latinLnBrk="0" hangingPunct="1">
        <a:lnSpc>
          <a:spcPct val="90000"/>
        </a:lnSpc>
        <a:spcBef>
          <a:spcPct val="0"/>
        </a:spcBef>
        <a:buNone/>
        <a:defRPr sz="2100" b="1" kern="1200" cap="all">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22.jpeg"/><Relationship Id="rId12" Type="http://schemas.openxmlformats.org/officeDocument/2006/relationships/image" Target="../media/image34.png"/><Relationship Id="rId2" Type="http://schemas.openxmlformats.org/officeDocument/2006/relationships/image" Target="../media/image30.png"/><Relationship Id="rId16"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13.png"/><Relationship Id="rId5" Type="http://schemas.openxmlformats.org/officeDocument/2006/relationships/image" Target="../media/image18.png"/><Relationship Id="rId15" Type="http://schemas.openxmlformats.org/officeDocument/2006/relationships/image" Target="../media/image37.png"/><Relationship Id="rId10" Type="http://schemas.openxmlformats.org/officeDocument/2006/relationships/image" Target="../media/image29.jpeg"/><Relationship Id="rId4" Type="http://schemas.openxmlformats.org/officeDocument/2006/relationships/image" Target="../media/image31.png"/><Relationship Id="rId9" Type="http://schemas.openxmlformats.org/officeDocument/2006/relationships/image" Target="../media/image33.jpeg"/><Relationship Id="rId1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black">
          <a:xfrm>
            <a:off x="3390836" y="1949517"/>
            <a:ext cx="7028480" cy="308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Verdana" pitchFamily="34" charset="0"/>
              </a:defRPr>
            </a:lvl2pPr>
            <a:lvl3pPr algn="l" rtl="0" eaLnBrk="0" fontAlgn="base" hangingPunct="0">
              <a:spcBef>
                <a:spcPct val="0"/>
              </a:spcBef>
              <a:spcAft>
                <a:spcPct val="0"/>
              </a:spcAft>
              <a:defRPr sz="2600" b="1">
                <a:solidFill>
                  <a:schemeClr val="tx1"/>
                </a:solidFill>
                <a:latin typeface="Verdana" pitchFamily="34" charset="0"/>
              </a:defRPr>
            </a:lvl3pPr>
            <a:lvl4pPr algn="l" rtl="0" eaLnBrk="0" fontAlgn="base" hangingPunct="0">
              <a:spcBef>
                <a:spcPct val="0"/>
              </a:spcBef>
              <a:spcAft>
                <a:spcPct val="0"/>
              </a:spcAft>
              <a:defRPr sz="2600" b="1">
                <a:solidFill>
                  <a:schemeClr val="tx1"/>
                </a:solidFill>
                <a:latin typeface="Verdana" pitchFamily="34" charset="0"/>
              </a:defRPr>
            </a:lvl4pPr>
            <a:lvl5pPr algn="l" rtl="0" eaLnBrk="0" fontAlgn="base" hangingPunct="0">
              <a:spcBef>
                <a:spcPct val="0"/>
              </a:spcBef>
              <a:spcAft>
                <a:spcPct val="0"/>
              </a:spcAft>
              <a:defRPr sz="2600" b="1">
                <a:solidFill>
                  <a:schemeClr val="tx1"/>
                </a:solidFill>
                <a:latin typeface="Verdana" pitchFamily="34" charset="0"/>
              </a:defRPr>
            </a:lvl5pPr>
            <a:lvl6pPr marL="457200" algn="l" rtl="0" eaLnBrk="0" fontAlgn="base" hangingPunct="0">
              <a:spcBef>
                <a:spcPct val="0"/>
              </a:spcBef>
              <a:spcAft>
                <a:spcPct val="0"/>
              </a:spcAft>
              <a:defRPr sz="2600" b="1">
                <a:solidFill>
                  <a:schemeClr val="tx1"/>
                </a:solidFill>
                <a:latin typeface="Verdana" pitchFamily="34" charset="0"/>
              </a:defRPr>
            </a:lvl6pPr>
            <a:lvl7pPr marL="914400" algn="l" rtl="0" eaLnBrk="0" fontAlgn="base" hangingPunct="0">
              <a:spcBef>
                <a:spcPct val="0"/>
              </a:spcBef>
              <a:spcAft>
                <a:spcPct val="0"/>
              </a:spcAft>
              <a:defRPr sz="2600" b="1">
                <a:solidFill>
                  <a:schemeClr val="tx1"/>
                </a:solidFill>
                <a:latin typeface="Verdana" pitchFamily="34" charset="0"/>
              </a:defRPr>
            </a:lvl7pPr>
            <a:lvl8pPr marL="1371600" algn="l" rtl="0" eaLnBrk="0" fontAlgn="base" hangingPunct="0">
              <a:spcBef>
                <a:spcPct val="0"/>
              </a:spcBef>
              <a:spcAft>
                <a:spcPct val="0"/>
              </a:spcAft>
              <a:defRPr sz="2600" b="1">
                <a:solidFill>
                  <a:schemeClr val="tx1"/>
                </a:solidFill>
                <a:latin typeface="Verdana" pitchFamily="34" charset="0"/>
              </a:defRPr>
            </a:lvl8pPr>
            <a:lvl9pPr marL="1828800" algn="l" rtl="0" eaLnBrk="0" fontAlgn="base" hangingPunct="0">
              <a:spcBef>
                <a:spcPct val="0"/>
              </a:spcBef>
              <a:spcAft>
                <a:spcPct val="0"/>
              </a:spcAft>
              <a:defRPr sz="2600" b="1">
                <a:solidFill>
                  <a:schemeClr val="tx1"/>
                </a:solidFill>
                <a:latin typeface="Verdana"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bg1"/>
                </a:solidFill>
                <a:effectLst/>
                <a:uLnTx/>
                <a:uFillTx/>
                <a:ea typeface="汉仪旗黑-50S"/>
                <a:cs typeface="+mj-cs"/>
              </a:rPr>
              <a:t>英菲尼迪经销商商业计划书</a:t>
            </a:r>
            <a:r>
              <a:rPr kumimoji="0" lang="zh-CN" altLang="en-US" sz="3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zh-CN" altLang="en-US" sz="3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en-US" altLang="zh-CN" sz="32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INFINITI Dealer Business Proposal</a:t>
            </a:r>
            <a:r>
              <a:rPr kumimoji="0" lang="en-US" altLang="zh-CN" sz="24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en-US" altLang="zh-CN" sz="24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en-US" altLang="zh-CN" sz="2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en-US" altLang="zh-CN" sz="2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zh-CN" altLang="en-US" sz="2000" b="1" i="0" u="none" strike="noStrike" kern="0" cap="none" spc="0" normalizeH="0" baseline="0" noProof="0" dirty="0" smtClean="0">
                <a:ln>
                  <a:noFill/>
                </a:ln>
                <a:solidFill>
                  <a:schemeClr val="bg1"/>
                </a:solidFill>
                <a:effectLst/>
                <a:uLnTx/>
                <a:uFillTx/>
                <a:latin typeface="+mn-ea"/>
                <a:ea typeface="汉仪旗黑-50S"/>
                <a:cs typeface="+mj-cs"/>
              </a:rPr>
              <a:t>申请公司全称</a:t>
            </a:r>
            <a:r>
              <a:rPr kumimoji="0" lang="en-US" altLang="zh-CN" sz="2000" b="1" i="0" u="none" strike="noStrike" kern="0" cap="none" spc="0" normalizeH="0" baseline="0" noProof="0" dirty="0" smtClean="0">
                <a:ln>
                  <a:noFill/>
                </a:ln>
                <a:solidFill>
                  <a:schemeClr val="bg1"/>
                </a:solidFill>
                <a:effectLst/>
                <a:uLnTx/>
                <a:uFillTx/>
                <a:ea typeface="创艺简黑体" pitchFamily="2" charset="-122"/>
                <a:cs typeface="+mj-cs"/>
              </a:rPr>
              <a:t>:</a:t>
            </a:r>
            <a:r>
              <a:rPr kumimoji="0" lang="zh-CN" altLang="en-US" sz="2000" b="1" i="0" u="none" strike="noStrike" kern="0" cap="none" spc="0" normalizeH="0" baseline="0" noProof="0" dirty="0" smtClean="0">
                <a:ln>
                  <a:noFill/>
                </a:ln>
                <a:solidFill>
                  <a:schemeClr val="bg1"/>
                </a:solidFill>
                <a:effectLst/>
                <a:uLnTx/>
                <a:uFillTx/>
                <a:ea typeface="创艺简黑体" pitchFamily="2" charset="-122"/>
                <a:cs typeface="+mj-cs"/>
              </a:rPr>
              <a:t/>
            </a:r>
            <a:br>
              <a:rPr kumimoji="0" lang="zh-CN" altLang="en-US" sz="2000" b="1" i="0" u="none" strike="noStrike" kern="0" cap="none" spc="0" normalizeH="0" baseline="0" noProof="0" dirty="0" smtClean="0">
                <a:ln>
                  <a:noFill/>
                </a:ln>
                <a:solidFill>
                  <a:schemeClr val="bg1"/>
                </a:solidFill>
                <a:effectLst/>
                <a:uLnTx/>
                <a:uFillTx/>
                <a:ea typeface="创艺简黑体" pitchFamily="2" charset="-122"/>
                <a:cs typeface="+mj-cs"/>
              </a:rPr>
            </a:br>
            <a:r>
              <a:rPr kumimoji="0" lang="en-US" altLang="zh-CN" sz="20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Company Application</a:t>
            </a:r>
            <a:r>
              <a:rPr kumimoji="0" lang="en-US" altLang="zh-CN" sz="2000" b="1" i="0" u="none" strike="noStrike" kern="0" cap="none" spc="0" normalizeH="0" baseline="0" noProof="0" dirty="0" smtClean="0">
                <a:ln>
                  <a:noFill/>
                </a:ln>
                <a:solidFill>
                  <a:schemeClr val="bg1"/>
                </a:solidFill>
                <a:effectLst/>
                <a:uLnTx/>
                <a:uFillTx/>
                <a:latin typeface="Arial" charset="0"/>
                <a:ea typeface="创艺简黑体" pitchFamily="2" charset="-122"/>
                <a:cs typeface="+mj-cs"/>
              </a:rPr>
              <a:t/>
            </a:r>
            <a:br>
              <a:rPr kumimoji="0" lang="en-US" altLang="zh-CN" sz="2000" b="1" i="0" u="none" strike="noStrike" kern="0" cap="none" spc="0" normalizeH="0" baseline="0" noProof="0" dirty="0" smtClean="0">
                <a:ln>
                  <a:noFill/>
                </a:ln>
                <a:solidFill>
                  <a:schemeClr val="bg1"/>
                </a:solidFill>
                <a:effectLst/>
                <a:uLnTx/>
                <a:uFillTx/>
                <a:latin typeface="Arial" charset="0"/>
                <a:ea typeface="创艺简黑体" pitchFamily="2" charset="-122"/>
                <a:cs typeface="+mj-cs"/>
              </a:rPr>
            </a:br>
            <a:r>
              <a:rPr kumimoji="0" lang="zh-CN" altLang="en-US" sz="1800" b="1" i="0" u="none" strike="noStrike" kern="0" cap="none" spc="0" normalizeH="0" baseline="0" noProof="0" dirty="0" smtClean="0">
                <a:ln>
                  <a:noFill/>
                </a:ln>
                <a:solidFill>
                  <a:schemeClr val="bg1"/>
                </a:solidFill>
                <a:effectLst/>
                <a:uLnTx/>
                <a:uFillTx/>
                <a:latin typeface="+mn-ea"/>
                <a:ea typeface="汉仪旗黑-50S"/>
                <a:cs typeface="+mj-cs"/>
              </a:rPr>
              <a:t>日期</a:t>
            </a:r>
            <a:r>
              <a:rPr kumimoji="0" lang="en-US" altLang="zh-CN" sz="1800" b="1" i="0" u="none" strike="noStrike" kern="0" cap="none" spc="0" normalizeH="0" baseline="0" noProof="0" dirty="0" smtClean="0">
                <a:ln>
                  <a:noFill/>
                </a:ln>
                <a:solidFill>
                  <a:schemeClr val="bg1"/>
                </a:solidFill>
                <a:effectLst/>
                <a:uLnTx/>
                <a:uFillTx/>
                <a:ea typeface="创艺简黑体" pitchFamily="2" charset="-122"/>
                <a:cs typeface="+mj-cs"/>
              </a:rPr>
              <a:t>: </a:t>
            </a:r>
            <a:r>
              <a:rPr kumimoji="0" lang="en-US" altLang="zh-CN" sz="18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en-US" altLang="zh-CN" sz="18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en-US" altLang="zh-CN" sz="18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Date: </a:t>
            </a:r>
            <a:r>
              <a:rPr kumimoji="0" lang="en-US" altLang="zh-CN" sz="2000" b="1" i="0" u="none" strike="noStrike" kern="0" cap="none" spc="0" normalizeH="0" baseline="0" noProof="0" dirty="0" err="1" smtClean="0">
                <a:ln>
                  <a:noFill/>
                </a:ln>
                <a:solidFill>
                  <a:schemeClr val="bg1"/>
                </a:solidFill>
                <a:effectLst/>
                <a:uLnTx/>
                <a:uFillTx/>
                <a:latin typeface="Infiniti Brand Light"/>
                <a:ea typeface="创艺简黑体" pitchFamily="2" charset="-122"/>
                <a:cs typeface="+mj-cs"/>
              </a:rPr>
              <a:t>yyyy</a:t>
            </a:r>
            <a:r>
              <a:rPr kumimoji="0" lang="en-US" altLang="zh-CN" sz="20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-mm-</a:t>
            </a:r>
            <a:r>
              <a:rPr kumimoji="0" lang="en-US" altLang="zh-CN" sz="2000" b="1" i="0" u="none" strike="noStrike" kern="0" cap="none" spc="0" normalizeH="0" baseline="0" noProof="0" dirty="0" err="1" smtClean="0">
                <a:ln>
                  <a:noFill/>
                </a:ln>
                <a:solidFill>
                  <a:schemeClr val="bg1"/>
                </a:solidFill>
                <a:effectLst/>
                <a:uLnTx/>
                <a:uFillTx/>
                <a:latin typeface="Infiniti Brand Light"/>
                <a:ea typeface="创艺简黑体" pitchFamily="2" charset="-122"/>
                <a:cs typeface="+mj-cs"/>
              </a:rPr>
              <a:t>dd</a:t>
            </a:r>
            <a:endParaRPr kumimoji="0" lang="en-US" altLang="zh-CN" sz="20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endParaRPr>
          </a:p>
        </p:txBody>
      </p:sp>
    </p:spTree>
    <p:extLst>
      <p:ext uri="{BB962C8B-B14F-4D97-AF65-F5344CB8AC3E}">
        <p14:creationId xmlns:p14="http://schemas.microsoft.com/office/powerpoint/2010/main" val="179326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
        <p:nvSpPr>
          <p:cNvPr id="3" name="Rectangle 749"/>
          <p:cNvSpPr txBox="1">
            <a:spLocks noChangeArrowheads="1"/>
          </p:cNvSpPr>
          <p:nvPr/>
        </p:nvSpPr>
        <p:spPr>
          <a:xfrm>
            <a:off x="154283" y="1158965"/>
            <a:ext cx="11368708" cy="106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1800" dirty="0" smtClean="0">
                <a:latin typeface="汉仪旗黑-50S" panose="00020600040101010101" pitchFamily="18" charset="-122"/>
                <a:ea typeface="汉仪旗黑-50S" panose="00020600040101010101" pitchFamily="18" charset="-122"/>
              </a:rPr>
              <a:t> </a:t>
            </a:r>
            <a:r>
              <a:rPr lang="zh-CN" altLang="en-US" sz="1800" b="1" dirty="0" smtClean="0">
                <a:latin typeface="汉仪旗黑-50S" panose="00020600040101010101" pitchFamily="18" charset="-122"/>
                <a:ea typeface="汉仪旗黑-50S" panose="00020600040101010101" pitchFamily="18" charset="-122"/>
              </a:rPr>
              <a:t>申请公司或主投资人拥有的所有</a:t>
            </a:r>
            <a:r>
              <a:rPr lang="zh-CN" altLang="en-US" sz="1800" b="1" dirty="0">
                <a:solidFill>
                  <a:srgbClr val="FF0000"/>
                </a:solidFill>
                <a:latin typeface="汉仪旗黑-50S" panose="00020600040101010101" pitchFamily="18" charset="-122"/>
                <a:ea typeface="汉仪旗黑-50S" panose="00020600040101010101" pitchFamily="18" charset="-122"/>
              </a:rPr>
              <a:t>新势力</a:t>
            </a:r>
            <a:r>
              <a:rPr lang="en-US" altLang="zh-CN" sz="1800" b="1" dirty="0">
                <a:solidFill>
                  <a:srgbClr val="FF0000"/>
                </a:solidFill>
                <a:latin typeface="汉仪旗黑-50S" panose="00020600040101010101" pitchFamily="18" charset="-122"/>
                <a:ea typeface="汉仪旗黑-50S" panose="00020600040101010101" pitchFamily="18" charset="-122"/>
              </a:rPr>
              <a:t>/</a:t>
            </a:r>
            <a:r>
              <a:rPr lang="zh-CN" altLang="en-US" sz="1800" b="1" dirty="0">
                <a:solidFill>
                  <a:srgbClr val="FF0000"/>
                </a:solidFill>
                <a:latin typeface="汉仪旗黑-50S" panose="00020600040101010101" pitchFamily="18" charset="-122"/>
                <a:ea typeface="汉仪旗黑-50S" panose="00020600040101010101" pitchFamily="18" charset="-122"/>
              </a:rPr>
              <a:t>新能源品</a:t>
            </a:r>
            <a:r>
              <a:rPr lang="zh-CN" altLang="en-US" sz="1800" b="1" dirty="0" smtClean="0">
                <a:solidFill>
                  <a:srgbClr val="FF0000"/>
                </a:solidFill>
                <a:latin typeface="汉仪旗黑-50S" panose="00020600040101010101" pitchFamily="18" charset="-122"/>
                <a:ea typeface="汉仪旗黑-50S" panose="00020600040101010101" pitchFamily="18" charset="-122"/>
              </a:rPr>
              <a:t>牌</a:t>
            </a:r>
            <a:r>
              <a:rPr lang="zh-CN" altLang="en-US" sz="1800" b="1" dirty="0" smtClean="0">
                <a:latin typeface="汉仪旗黑-50S" panose="00020600040101010101" pitchFamily="18" charset="-122"/>
                <a:ea typeface="汉仪旗黑-50S" panose="00020600040101010101" pitchFamily="18" charset="-122"/>
              </a:rPr>
              <a:t>品牌经销店（含</a:t>
            </a:r>
            <a:r>
              <a:rPr lang="en-US" altLang="zh-CN" sz="1800" b="1" dirty="0" smtClean="0">
                <a:latin typeface="汉仪旗黑-50S" panose="00020600040101010101" pitchFamily="18" charset="-122"/>
                <a:ea typeface="汉仪旗黑-50S" panose="00020600040101010101" pitchFamily="18" charset="-122"/>
              </a:rPr>
              <a:t>4S</a:t>
            </a:r>
            <a:r>
              <a:rPr lang="zh-CN" altLang="en-US" sz="1800" b="1" dirty="0" smtClean="0">
                <a:latin typeface="汉仪旗黑-50S" panose="00020600040101010101" pitchFamily="18" charset="-122"/>
                <a:ea typeface="汉仪旗黑-50S" panose="00020600040101010101" pitchFamily="18" charset="-122"/>
              </a:rPr>
              <a:t>店和维修中心）目前的售后服务财务方面业绩</a:t>
            </a:r>
            <a:r>
              <a:rPr lang="en-US" altLang="zh-CN" sz="1800" b="1" dirty="0" smtClean="0">
                <a:latin typeface="汉仪旗黑-50S" panose="00020600040101010101" pitchFamily="18" charset="-122"/>
                <a:ea typeface="汉仪旗黑-50S" panose="00020600040101010101" pitchFamily="18" charset="-122"/>
              </a:rPr>
              <a:t>: (</a:t>
            </a:r>
            <a:r>
              <a:rPr lang="zh-CN" altLang="en-US" sz="1800" b="1" dirty="0" smtClean="0">
                <a:latin typeface="汉仪旗黑-50S" panose="00020600040101010101" pitchFamily="18" charset="-122"/>
                <a:ea typeface="汉仪旗黑-50S" panose="00020600040101010101" pitchFamily="18" charset="-122"/>
              </a:rPr>
              <a:t>单位：千元</a:t>
            </a:r>
            <a:r>
              <a:rPr lang="en-US" altLang="zh-CN" sz="1800" b="1" dirty="0" smtClean="0">
                <a:latin typeface="汉仪旗黑-50S" panose="00020600040101010101" pitchFamily="18" charset="-122"/>
                <a:ea typeface="汉仪旗黑-50S" panose="00020600040101010101" pitchFamily="18" charset="-122"/>
              </a:rPr>
              <a:t>)</a:t>
            </a:r>
            <a:r>
              <a:rPr lang="en-US" altLang="zh-CN" sz="1400" dirty="0" smtClean="0">
                <a:ea typeface="汉仪旗黑-50S" panose="00020600040101010101" pitchFamily="18" charset="-122"/>
              </a:rPr>
              <a:t>General After-sales financial performance of mainly owned 4S and A/S Workshops of new </a:t>
            </a:r>
            <a:r>
              <a:rPr lang="en-US" altLang="zh-CN" sz="1400" dirty="0">
                <a:ea typeface="汉仪旗黑-50S" panose="00020600040101010101" pitchFamily="18" charset="-122"/>
              </a:rPr>
              <a:t>energy brand by </a:t>
            </a:r>
            <a:r>
              <a:rPr lang="en-US" altLang="zh-CN" sz="1400" dirty="0" smtClean="0">
                <a:ea typeface="汉仪旗黑-50S" panose="00020600040101010101" pitchFamily="18" charset="-122"/>
              </a:rPr>
              <a:t>company application or main investors.</a:t>
            </a:r>
            <a:endParaRPr lang="en-US" altLang="zh-CN" sz="1400" b="1" dirty="0" smtClean="0">
              <a:ea typeface="汉仪旗黑-50S" panose="00020600040101010101" pitchFamily="18" charset="-122"/>
            </a:endParaRPr>
          </a:p>
        </p:txBody>
      </p:sp>
      <p:graphicFrame>
        <p:nvGraphicFramePr>
          <p:cNvPr id="4" name="Group 82"/>
          <p:cNvGraphicFramePr>
            <a:graphicFrameLocks noGrp="1"/>
          </p:cNvGraphicFramePr>
          <p:nvPr>
            <p:extLst>
              <p:ext uri="{D42A27DB-BD31-4B8C-83A1-F6EECF244321}">
                <p14:modId xmlns:p14="http://schemas.microsoft.com/office/powerpoint/2010/main" val="85303843"/>
              </p:ext>
            </p:extLst>
          </p:nvPr>
        </p:nvGraphicFramePr>
        <p:xfrm>
          <a:off x="445218" y="2042146"/>
          <a:ext cx="11309804" cy="3898355"/>
        </p:xfrm>
        <a:graphic>
          <a:graphicData uri="http://schemas.openxmlformats.org/drawingml/2006/table">
            <a:tbl>
              <a:tblPr/>
              <a:tblGrid>
                <a:gridCol w="1303655">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1123405">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gridCol w="1300711">
                  <a:extLst>
                    <a:ext uri="{9D8B030D-6E8A-4147-A177-3AD203B41FA5}">
                      <a16:colId xmlns:a16="http://schemas.microsoft.com/office/drawing/2014/main" val="20004"/>
                    </a:ext>
                  </a:extLst>
                </a:gridCol>
                <a:gridCol w="1028352">
                  <a:extLst>
                    <a:ext uri="{9D8B030D-6E8A-4147-A177-3AD203B41FA5}">
                      <a16:colId xmlns:a16="http://schemas.microsoft.com/office/drawing/2014/main" val="20005"/>
                    </a:ext>
                  </a:extLst>
                </a:gridCol>
                <a:gridCol w="1138459">
                  <a:extLst>
                    <a:ext uri="{9D8B030D-6E8A-4147-A177-3AD203B41FA5}">
                      <a16:colId xmlns:a16="http://schemas.microsoft.com/office/drawing/2014/main" val="20006"/>
                    </a:ext>
                  </a:extLst>
                </a:gridCol>
                <a:gridCol w="1044973">
                  <a:extLst>
                    <a:ext uri="{9D8B030D-6E8A-4147-A177-3AD203B41FA5}">
                      <a16:colId xmlns:a16="http://schemas.microsoft.com/office/drawing/2014/main" val="20007"/>
                    </a:ext>
                  </a:extLst>
                </a:gridCol>
                <a:gridCol w="1092755">
                  <a:extLst>
                    <a:ext uri="{9D8B030D-6E8A-4147-A177-3AD203B41FA5}">
                      <a16:colId xmlns:a16="http://schemas.microsoft.com/office/drawing/2014/main" val="20008"/>
                    </a:ext>
                  </a:extLst>
                </a:gridCol>
                <a:gridCol w="1161311">
                  <a:extLst>
                    <a:ext uri="{9D8B030D-6E8A-4147-A177-3AD203B41FA5}">
                      <a16:colId xmlns:a16="http://schemas.microsoft.com/office/drawing/2014/main" val="20009"/>
                    </a:ext>
                  </a:extLst>
                </a:gridCol>
              </a:tblGrid>
              <a:tr h="61365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公司名称</a:t>
                      </a:r>
                      <a:r>
                        <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品牌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Company/Brand</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a:t>
                      </a: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2 years</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a:t>
                      </a: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1 year</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本年累计</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Accumulated data CYTD</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166249">
                <a:tc vMerge="1">
                  <a:txBody>
                    <a:bodyPr/>
                    <a:lstStyle/>
                    <a:p>
                      <a:endParaRPr lang="zh-CN"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Gross </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profit</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Fixed Absorption 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Gross Profit</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Fixed Absorption Rate</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Profit</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Fixed Absorption</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Rate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3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54"/>
          <p:cNvSpPr txBox="1">
            <a:spLocks noChangeArrowheads="1"/>
          </p:cNvSpPr>
          <p:nvPr/>
        </p:nvSpPr>
        <p:spPr bwMode="auto">
          <a:xfrm>
            <a:off x="445218" y="5940501"/>
            <a:ext cx="446949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dirty="0">
                <a:latin typeface="汉仪旗黑-50S" panose="00020600040101010101" pitchFamily="18" charset="-122"/>
                <a:ea typeface="汉仪旗黑-50S" panose="00020600040101010101" pitchFamily="18" charset="-122"/>
                <a:cs typeface="+mj-cs"/>
              </a:rPr>
              <a:t>请提供厂家报告佐证。</a:t>
            </a:r>
            <a:endParaRPr lang="en-US" altLang="zh-CN" sz="1200" dirty="0">
              <a:latin typeface="汉仪旗黑-50S" panose="00020600040101010101" pitchFamily="18" charset="-122"/>
              <a:ea typeface="汉仪旗黑-50S" panose="00020600040101010101" pitchFamily="18" charset="-122"/>
              <a:cs typeface="+mj-cs"/>
            </a:endParaRPr>
          </a:p>
          <a:p>
            <a:pPr eaLnBrk="1" hangingPunct="1"/>
            <a:r>
              <a:rPr lang="en-US" altLang="zh-CN" sz="1200" dirty="0">
                <a:latin typeface="+mn-lt"/>
              </a:rPr>
              <a:t>Provide manufacturer report for validation of score received.</a:t>
            </a:r>
          </a:p>
        </p:txBody>
      </p:sp>
    </p:spTree>
    <p:extLst>
      <p:ext uri="{BB962C8B-B14F-4D97-AF65-F5344CB8AC3E}">
        <p14:creationId xmlns:p14="http://schemas.microsoft.com/office/powerpoint/2010/main" val="5209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1773" y="1087715"/>
            <a:ext cx="6983412" cy="72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
              </a:spcBef>
              <a:buFont typeface="Wingdings" panose="05000000000000000000" pitchFamily="2" charset="2"/>
              <a:buChar char="n"/>
            </a:pPr>
            <a:r>
              <a:rPr lang="zh-CN" altLang="en-US" sz="1600" b="1" dirty="0" smtClean="0">
                <a:latin typeface="汉仪旗黑-50S" panose="00020600040101010101" pitchFamily="18" charset="-122"/>
                <a:ea typeface="汉仪旗黑-50S" panose="00020600040101010101" pitchFamily="18" charset="-122"/>
              </a:rPr>
              <a:t> </a:t>
            </a:r>
            <a:r>
              <a:rPr lang="zh-CN" altLang="en-US" sz="2000" b="1" dirty="0" smtClean="0">
                <a:latin typeface="+mn-ea"/>
              </a:rPr>
              <a:t>申请公司</a:t>
            </a:r>
            <a:r>
              <a:rPr lang="en-US" altLang="zh-CN" sz="2000" b="1" dirty="0" smtClean="0">
                <a:latin typeface="+mn-ea"/>
              </a:rPr>
              <a:t>A</a:t>
            </a:r>
            <a:r>
              <a:rPr lang="zh-CN" altLang="en-US" sz="2000" b="1" dirty="0" smtClean="0">
                <a:latin typeface="+mn-ea"/>
              </a:rPr>
              <a:t>的背景资料</a:t>
            </a:r>
            <a:r>
              <a:rPr lang="en-US" altLang="zh-CN" sz="2000" b="1" dirty="0" smtClean="0">
                <a:latin typeface="+mn-ea"/>
              </a:rPr>
              <a:t>:</a:t>
            </a:r>
          </a:p>
          <a:p>
            <a:pPr marL="0" indent="0">
              <a:spcBef>
                <a:spcPct val="10000"/>
              </a:spcBef>
              <a:buNone/>
            </a:pPr>
            <a:r>
              <a:rPr lang="en-US" altLang="zh-CN" sz="1400" dirty="0" smtClean="0"/>
              <a:t>Current Background of the parent c</a:t>
            </a:r>
            <a:r>
              <a:rPr lang="en-US" altLang="en-US" sz="1400" dirty="0" smtClean="0"/>
              <a:t>ompany group.</a:t>
            </a:r>
            <a:endParaRPr lang="en-US" altLang="zh-CN" sz="1400" dirty="0" smtClean="0"/>
          </a:p>
        </p:txBody>
      </p:sp>
      <p:graphicFrame>
        <p:nvGraphicFramePr>
          <p:cNvPr id="3" name="Group 54"/>
          <p:cNvGraphicFramePr>
            <a:graphicFrameLocks/>
          </p:cNvGraphicFramePr>
          <p:nvPr>
            <p:extLst>
              <p:ext uri="{D42A27DB-BD31-4B8C-83A1-F6EECF244321}">
                <p14:modId xmlns:p14="http://schemas.microsoft.com/office/powerpoint/2010/main" val="1839247696"/>
              </p:ext>
            </p:extLst>
          </p:nvPr>
        </p:nvGraphicFramePr>
        <p:xfrm>
          <a:off x="490175" y="1716818"/>
          <a:ext cx="10221367" cy="4529227"/>
        </p:xfrm>
        <a:graphic>
          <a:graphicData uri="http://schemas.openxmlformats.org/drawingml/2006/table">
            <a:tbl>
              <a:tblPr/>
              <a:tblGrid>
                <a:gridCol w="5766492">
                  <a:extLst>
                    <a:ext uri="{9D8B030D-6E8A-4147-A177-3AD203B41FA5}">
                      <a16:colId xmlns:a16="http://schemas.microsoft.com/office/drawing/2014/main" val="20000"/>
                    </a:ext>
                  </a:extLst>
                </a:gridCol>
                <a:gridCol w="4454875">
                  <a:extLst>
                    <a:ext uri="{9D8B030D-6E8A-4147-A177-3AD203B41FA5}">
                      <a16:colId xmlns:a16="http://schemas.microsoft.com/office/drawing/2014/main" val="20001"/>
                    </a:ext>
                  </a:extLst>
                </a:gridCol>
              </a:tblGrid>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主要经营范围</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lt"/>
                          <a:ea typeface="汉仪旗黑-50S" panose="00020600040101010101" pitchFamily="18" charset="-122"/>
                        </a:rPr>
                        <a:t>Business Type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注册日期</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Registered Date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注册资本</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千元</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Registered Capital</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989">
                <a:tc>
                  <a:txBody>
                    <a:bodyPr/>
                    <a:lstStyle/>
                    <a:p>
                      <a:pPr marL="0" marR="0" lvl="0" indent="0" algn="l" defTabSz="914400" rtl="0" eaLnBrk="0" fontAlgn="base" latinLnBrk="0" hangingPunct="0">
                        <a:lnSpc>
                          <a:spcPct val="130000"/>
                        </a:lnSpc>
                        <a:spcBef>
                          <a:spcPct val="20000"/>
                        </a:spcBef>
                        <a:spcAft>
                          <a:spcPct val="0"/>
                        </a:spcAft>
                        <a:buClr>
                          <a:srgbClr val="000000"/>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企业类型</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私营</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国营</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独资</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合资</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上市公司</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Type of Enterprise: Private, State-owned, Individual Proprietorship</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Joint-venture, Listed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收入总计</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千元</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Revenue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0" fontAlgn="base" latinLnBrk="0" hangingPunct="0">
                        <a:lnSpc>
                          <a:spcPct val="13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利润总计</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千元</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Profit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员工人数总计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Employees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4S</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经销店总计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Owned 4S Shops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48639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1773" y="1132288"/>
            <a:ext cx="5862455" cy="647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n"/>
            </a:pPr>
            <a:r>
              <a:rPr lang="zh-CN" altLang="en-US" sz="2000" b="1" dirty="0" smtClean="0">
                <a:latin typeface="汉仪旗黑-50S" panose="00020600040101010101" pitchFamily="18" charset="-122"/>
                <a:ea typeface="汉仪旗黑-50S" panose="00020600040101010101" pitchFamily="18" charset="-122"/>
              </a:rPr>
              <a:t> 申请公司</a:t>
            </a:r>
            <a:r>
              <a:rPr lang="en-US" altLang="zh-CN" sz="2000" b="1" dirty="0" smtClean="0">
                <a:latin typeface="汉仪旗黑-50S" panose="00020600040101010101" pitchFamily="18" charset="-122"/>
                <a:ea typeface="汉仪旗黑-50S" panose="00020600040101010101" pitchFamily="18" charset="-122"/>
              </a:rPr>
              <a:t>A</a:t>
            </a:r>
            <a:r>
              <a:rPr lang="zh-CN" altLang="en-US" sz="2000" b="1" dirty="0" smtClean="0">
                <a:latin typeface="汉仪旗黑-50S" panose="00020600040101010101" pitchFamily="18" charset="-122"/>
                <a:ea typeface="汉仪旗黑-50S" panose="00020600040101010101" pitchFamily="18" charset="-122"/>
              </a:rPr>
              <a:t>的股权结构</a:t>
            </a:r>
            <a:r>
              <a:rPr lang="en-US" altLang="zh-CN" sz="2000" b="1" dirty="0" smtClean="0">
                <a:latin typeface="汉仪旗黑-50S" panose="00020600040101010101" pitchFamily="18" charset="-122"/>
                <a:ea typeface="汉仪旗黑-50S" panose="00020600040101010101" pitchFamily="18" charset="-122"/>
              </a:rPr>
              <a:t>:</a:t>
            </a:r>
          </a:p>
          <a:p>
            <a:pPr marL="0" indent="0">
              <a:buNone/>
            </a:pPr>
            <a:r>
              <a:rPr lang="en-US" altLang="zh-CN" sz="1400" dirty="0" smtClean="0">
                <a:ea typeface="汉仪旗黑-50S" panose="00020600040101010101" pitchFamily="18" charset="-122"/>
              </a:rPr>
              <a:t>Shareholders Flowchart of Parent Company Group</a:t>
            </a:r>
            <a:endParaRPr lang="en-US" altLang="zh-CN" sz="1400" b="1" dirty="0" smtClean="0">
              <a:ea typeface="汉仪旗黑-50S" panose="00020600040101010101" pitchFamily="18" charset="-122"/>
            </a:endParaRPr>
          </a:p>
        </p:txBody>
      </p:sp>
      <p:sp>
        <p:nvSpPr>
          <p:cNvPr id="3" name="Text Box 18"/>
          <p:cNvSpPr txBox="1">
            <a:spLocks noChangeArrowheads="1"/>
          </p:cNvSpPr>
          <p:nvPr/>
        </p:nvSpPr>
        <p:spPr bwMode="auto">
          <a:xfrm>
            <a:off x="395289" y="5389916"/>
            <a:ext cx="8174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b="0" dirty="0">
                <a:latin typeface="+mn-ea"/>
                <a:ea typeface="+mn-ea"/>
              </a:rPr>
              <a:t>注：若为自然人股东，请提供官方证明文件。同时，也请在第</a:t>
            </a:r>
            <a:r>
              <a:rPr lang="en-US" altLang="zh-CN" sz="1200" b="0" dirty="0">
                <a:latin typeface="+mn-ea"/>
                <a:ea typeface="+mn-ea"/>
              </a:rPr>
              <a:t>5</a:t>
            </a:r>
            <a:r>
              <a:rPr lang="zh-CN" altLang="en-US" sz="1200" b="0" dirty="0">
                <a:latin typeface="+mn-ea"/>
                <a:ea typeface="+mn-ea"/>
              </a:rPr>
              <a:t>页公司组织结构图中提供所有成员的职务及头衔。</a:t>
            </a:r>
            <a:endParaRPr lang="en-US" altLang="zh-CN" sz="1200" b="0" dirty="0">
              <a:latin typeface="+mn-ea"/>
              <a:ea typeface="+mn-ea"/>
            </a:endParaRPr>
          </a:p>
          <a:p>
            <a:pPr eaLnBrk="1" hangingPunct="1"/>
            <a:r>
              <a:rPr lang="en-US" altLang="zh-CN" sz="1200" b="0" dirty="0">
                <a:latin typeface="+mn-lt"/>
              </a:rPr>
              <a:t>Note: If personal ownership, please provide copies of the official record for validation.</a:t>
            </a:r>
          </a:p>
          <a:p>
            <a:pPr eaLnBrk="1" hangingPunct="1"/>
            <a:r>
              <a:rPr lang="en-US" altLang="zh-CN" sz="1200" b="0" dirty="0">
                <a:latin typeface="+mn-lt"/>
              </a:rPr>
              <a:t>         </a:t>
            </a:r>
            <a:r>
              <a:rPr lang="en-US" altLang="zh-CN" sz="1200" b="0" dirty="0" smtClean="0">
                <a:latin typeface="+mn-lt"/>
              </a:rPr>
              <a:t> Also</a:t>
            </a:r>
            <a:r>
              <a:rPr lang="en-US" altLang="zh-CN" sz="1200" b="0" dirty="0">
                <a:latin typeface="+mn-lt"/>
              </a:rPr>
              <a:t>, please provide Titles and Position of members within the corporate organization (slide 5)</a:t>
            </a:r>
          </a:p>
        </p:txBody>
      </p:sp>
      <p:sp>
        <p:nvSpPr>
          <p:cNvPr id="4" name="AutoShape 4"/>
          <p:cNvSpPr>
            <a:spLocks noChangeArrowheads="1"/>
          </p:cNvSpPr>
          <p:nvPr/>
        </p:nvSpPr>
        <p:spPr bwMode="black">
          <a:xfrm>
            <a:off x="3318963" y="2041087"/>
            <a:ext cx="1439862" cy="5762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C</a:t>
            </a:r>
          </a:p>
          <a:p>
            <a:pPr algn="ctr"/>
            <a:r>
              <a:rPr lang="en-US" altLang="zh-CN" sz="1400" dirty="0">
                <a:ea typeface="汉仪旗黑-50S" panose="00020600040101010101" pitchFamily="18" charset="-122"/>
              </a:rPr>
              <a:t>shareholder-C</a:t>
            </a:r>
          </a:p>
        </p:txBody>
      </p:sp>
      <p:cxnSp>
        <p:nvCxnSpPr>
          <p:cNvPr id="5" name="AutoShape 5"/>
          <p:cNvCxnSpPr>
            <a:cxnSpLocks noChangeShapeType="1"/>
            <a:stCxn id="4" idx="2"/>
            <a:endCxn id="12" idx="0"/>
          </p:cNvCxnSpPr>
          <p:nvPr/>
        </p:nvCxnSpPr>
        <p:spPr bwMode="black">
          <a:xfrm rot="16200000" flipH="1">
            <a:off x="4146844" y="2509400"/>
            <a:ext cx="647700" cy="863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6"/>
          <p:cNvCxnSpPr>
            <a:cxnSpLocks noChangeShapeType="1"/>
            <a:stCxn id="12" idx="2"/>
            <a:endCxn id="11" idx="0"/>
          </p:cNvCxnSpPr>
          <p:nvPr/>
        </p:nvCxnSpPr>
        <p:spPr bwMode="black">
          <a:xfrm rot="16200000" flipH="1">
            <a:off x="5203078" y="3540727"/>
            <a:ext cx="647700" cy="124886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7"/>
          <p:cNvCxnSpPr>
            <a:cxnSpLocks noChangeShapeType="1"/>
            <a:stCxn id="10" idx="2"/>
            <a:endCxn id="11" idx="0"/>
          </p:cNvCxnSpPr>
          <p:nvPr/>
        </p:nvCxnSpPr>
        <p:spPr bwMode="black">
          <a:xfrm rot="5400000">
            <a:off x="6355604" y="3637072"/>
            <a:ext cx="647700" cy="105618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8"/>
          <p:cNvCxnSpPr>
            <a:cxnSpLocks noChangeShapeType="1"/>
            <a:stCxn id="9" idx="2"/>
            <a:endCxn id="12" idx="0"/>
          </p:cNvCxnSpPr>
          <p:nvPr/>
        </p:nvCxnSpPr>
        <p:spPr bwMode="black">
          <a:xfrm rot="5400000">
            <a:off x="5011238" y="2508606"/>
            <a:ext cx="647700" cy="86518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AutoShape 9"/>
          <p:cNvSpPr>
            <a:spLocks noChangeArrowheads="1"/>
          </p:cNvSpPr>
          <p:nvPr/>
        </p:nvSpPr>
        <p:spPr bwMode="black">
          <a:xfrm>
            <a:off x="5047751" y="2041087"/>
            <a:ext cx="1439862" cy="5762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D</a:t>
            </a:r>
          </a:p>
          <a:p>
            <a:pPr algn="ctr"/>
            <a:r>
              <a:rPr lang="en-US" altLang="zh-CN" sz="1400" dirty="0">
                <a:ea typeface="汉仪旗黑-50S" panose="00020600040101010101" pitchFamily="18" charset="-122"/>
              </a:rPr>
              <a:t>shareholder-D</a:t>
            </a:r>
          </a:p>
        </p:txBody>
      </p:sp>
      <p:sp>
        <p:nvSpPr>
          <p:cNvPr id="10" name="AutoShape 10"/>
          <p:cNvSpPr>
            <a:spLocks noChangeArrowheads="1"/>
          </p:cNvSpPr>
          <p:nvPr/>
        </p:nvSpPr>
        <p:spPr bwMode="black">
          <a:xfrm>
            <a:off x="6487613" y="3265050"/>
            <a:ext cx="1439862" cy="5762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B</a:t>
            </a:r>
          </a:p>
          <a:p>
            <a:pPr algn="ctr"/>
            <a:r>
              <a:rPr lang="en-US" altLang="zh-CN" sz="1400" dirty="0">
                <a:ea typeface="汉仪旗黑-50S" panose="00020600040101010101" pitchFamily="18" charset="-122"/>
              </a:rPr>
              <a:t>shareholder-B</a:t>
            </a:r>
          </a:p>
        </p:txBody>
      </p:sp>
      <p:sp>
        <p:nvSpPr>
          <p:cNvPr id="11" name="AutoShape 11"/>
          <p:cNvSpPr>
            <a:spLocks noChangeArrowheads="1"/>
          </p:cNvSpPr>
          <p:nvPr/>
        </p:nvSpPr>
        <p:spPr bwMode="black">
          <a:xfrm>
            <a:off x="5335088" y="4489012"/>
            <a:ext cx="1632550" cy="5762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zh-CN" altLang="en-US" sz="1400" dirty="0">
                <a:latin typeface="Verdana" pitchFamily="34" charset="0"/>
                <a:ea typeface="汉仪旗黑-50S" panose="00020600040101010101" pitchFamily="18" charset="-122"/>
              </a:rPr>
              <a:t>申请公司</a:t>
            </a:r>
            <a:r>
              <a:rPr lang="en-US" altLang="zh-CN" sz="1400" dirty="0">
                <a:ea typeface="汉仪旗黑-50S" panose="00020600040101010101" pitchFamily="18" charset="-122"/>
              </a:rPr>
              <a:t>Company application</a:t>
            </a:r>
          </a:p>
        </p:txBody>
      </p:sp>
      <p:sp>
        <p:nvSpPr>
          <p:cNvPr id="12" name="AutoShape 12"/>
          <p:cNvSpPr>
            <a:spLocks noChangeArrowheads="1"/>
          </p:cNvSpPr>
          <p:nvPr/>
        </p:nvSpPr>
        <p:spPr bwMode="black">
          <a:xfrm>
            <a:off x="4182563" y="3265050"/>
            <a:ext cx="1439862" cy="5762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A</a:t>
            </a:r>
          </a:p>
          <a:p>
            <a:pPr algn="ctr"/>
            <a:r>
              <a:rPr lang="en-US" altLang="zh-CN" sz="1400" dirty="0">
                <a:ea typeface="汉仪旗黑-50S" panose="00020600040101010101" pitchFamily="18" charset="-122"/>
              </a:rPr>
              <a:t>shareholder-A</a:t>
            </a:r>
          </a:p>
        </p:txBody>
      </p:sp>
      <p:sp>
        <p:nvSpPr>
          <p:cNvPr id="13" name="Text Box 13"/>
          <p:cNvSpPr txBox="1">
            <a:spLocks noChangeArrowheads="1"/>
          </p:cNvSpPr>
          <p:nvPr/>
        </p:nvSpPr>
        <p:spPr bwMode="black">
          <a:xfrm>
            <a:off x="4136345" y="2693550"/>
            <a:ext cx="535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dirty="0">
                <a:latin typeface="Verdana" pitchFamily="34" charset="0"/>
                <a:ea typeface="MS PGothic" pitchFamily="34" charset="-128"/>
              </a:rPr>
              <a:t>xx%</a:t>
            </a:r>
          </a:p>
        </p:txBody>
      </p:sp>
      <p:sp>
        <p:nvSpPr>
          <p:cNvPr id="14" name="Text Box 14"/>
          <p:cNvSpPr txBox="1">
            <a:spLocks noChangeArrowheads="1"/>
          </p:cNvSpPr>
          <p:nvPr/>
        </p:nvSpPr>
        <p:spPr bwMode="black">
          <a:xfrm>
            <a:off x="5877832" y="2688787"/>
            <a:ext cx="5357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dirty="0">
                <a:latin typeface="Verdana" pitchFamily="34" charset="0"/>
                <a:ea typeface="MS PGothic" pitchFamily="34" charset="-128"/>
              </a:rPr>
              <a:t>xx%</a:t>
            </a:r>
          </a:p>
        </p:txBody>
      </p:sp>
      <p:sp>
        <p:nvSpPr>
          <p:cNvPr id="15" name="Text Box 15"/>
          <p:cNvSpPr txBox="1">
            <a:spLocks noChangeArrowheads="1"/>
          </p:cNvSpPr>
          <p:nvPr/>
        </p:nvSpPr>
        <p:spPr bwMode="black">
          <a:xfrm>
            <a:off x="4999945" y="3917512"/>
            <a:ext cx="535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a:latin typeface="Verdana" pitchFamily="34" charset="0"/>
                <a:ea typeface="MS PGothic" pitchFamily="34" charset="-128"/>
              </a:rPr>
              <a:t>xx%</a:t>
            </a:r>
          </a:p>
        </p:txBody>
      </p:sp>
      <p:sp>
        <p:nvSpPr>
          <p:cNvPr id="16" name="Text Box 16"/>
          <p:cNvSpPr txBox="1">
            <a:spLocks noChangeArrowheads="1"/>
          </p:cNvSpPr>
          <p:nvPr/>
        </p:nvSpPr>
        <p:spPr bwMode="black">
          <a:xfrm>
            <a:off x="7319282" y="3917512"/>
            <a:ext cx="5357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dirty="0">
                <a:latin typeface="Verdana" pitchFamily="34" charset="0"/>
                <a:ea typeface="MS PGothic" pitchFamily="34" charset="-128"/>
              </a:rPr>
              <a:t>xx%</a:t>
            </a:r>
          </a:p>
        </p:txBody>
      </p:sp>
      <p:sp>
        <p:nvSpPr>
          <p:cNvPr id="17" name="Rectangle 6"/>
          <p:cNvSpPr txBox="1">
            <a:spLocks noChangeArrowheads="1"/>
          </p:cNvSpPr>
          <p:nvPr/>
        </p:nvSpPr>
        <p:spPr>
          <a:xfrm>
            <a:off x="0" y="-43583"/>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98467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0"/>
          <p:cNvGraphicFramePr>
            <a:graphicFrameLocks/>
          </p:cNvGraphicFramePr>
          <p:nvPr>
            <p:extLst>
              <p:ext uri="{D42A27DB-BD31-4B8C-83A1-F6EECF244321}">
                <p14:modId xmlns:p14="http://schemas.microsoft.com/office/powerpoint/2010/main" val="990176489"/>
              </p:ext>
            </p:extLst>
          </p:nvPr>
        </p:nvGraphicFramePr>
        <p:xfrm>
          <a:off x="395289" y="2286645"/>
          <a:ext cx="11322866" cy="3501745"/>
        </p:xfrm>
        <a:graphic>
          <a:graphicData uri="http://schemas.openxmlformats.org/drawingml/2006/table">
            <a:tbl>
              <a:tblPr/>
              <a:tblGrid>
                <a:gridCol w="1920494">
                  <a:extLst>
                    <a:ext uri="{9D8B030D-6E8A-4147-A177-3AD203B41FA5}">
                      <a16:colId xmlns:a16="http://schemas.microsoft.com/office/drawing/2014/main" val="20000"/>
                    </a:ext>
                  </a:extLst>
                </a:gridCol>
                <a:gridCol w="1326398">
                  <a:extLst>
                    <a:ext uri="{9D8B030D-6E8A-4147-A177-3AD203B41FA5}">
                      <a16:colId xmlns:a16="http://schemas.microsoft.com/office/drawing/2014/main" val="20001"/>
                    </a:ext>
                  </a:extLst>
                </a:gridCol>
                <a:gridCol w="1720399">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gridCol w="1588378">
                  <a:extLst>
                    <a:ext uri="{9D8B030D-6E8A-4147-A177-3AD203B41FA5}">
                      <a16:colId xmlns:a16="http://schemas.microsoft.com/office/drawing/2014/main" val="20004"/>
                    </a:ext>
                  </a:extLst>
                </a:gridCol>
                <a:gridCol w="1588378">
                  <a:extLst>
                    <a:ext uri="{9D8B030D-6E8A-4147-A177-3AD203B41FA5}">
                      <a16:colId xmlns:a16="http://schemas.microsoft.com/office/drawing/2014/main" val="20005"/>
                    </a:ext>
                  </a:extLst>
                </a:gridCol>
                <a:gridCol w="1588378">
                  <a:extLst>
                    <a:ext uri="{9D8B030D-6E8A-4147-A177-3AD203B41FA5}">
                      <a16:colId xmlns:a16="http://schemas.microsoft.com/office/drawing/2014/main" val="20006"/>
                    </a:ext>
                  </a:extLst>
                </a:gridCol>
              </a:tblGrid>
              <a:tr h="462617">
                <a:tc rowSpan="2">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前两年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In the past 2 years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前一年 </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1 year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本年累计</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Accumulated data CYTD</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462617">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金额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增长率</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Growth Ratio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金额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增长率</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Growth Ratio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金额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增长率</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Growth Ratio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总收入</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Total Revenue</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Profit</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Profit Rate % </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4"/>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净利润</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Net Profit</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净利率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Net Profit Rate %</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6"/>
                  </a:ext>
                </a:extLst>
              </a:tr>
              <a:tr h="47371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净现金流</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Net Cash Flow</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Text Box 91"/>
          <p:cNvSpPr txBox="1">
            <a:spLocks noChangeArrowheads="1"/>
          </p:cNvSpPr>
          <p:nvPr/>
        </p:nvSpPr>
        <p:spPr bwMode="auto">
          <a:xfrm>
            <a:off x="395289" y="5855300"/>
            <a:ext cx="9415138"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dirty="0">
                <a:latin typeface="+mn-ea"/>
                <a:ea typeface="+mn-ea"/>
              </a:rPr>
              <a:t>请提供最近三年的申请公司审计过的合并财务报表以及上述所列全部经销商的财务报表复印件。</a:t>
            </a:r>
            <a:endParaRPr lang="en-US" altLang="zh-CN" sz="1200" dirty="0">
              <a:latin typeface="+mn-ea"/>
              <a:ea typeface="+mn-ea"/>
            </a:endParaRPr>
          </a:p>
          <a:p>
            <a:pPr eaLnBrk="1" hangingPunct="1"/>
            <a:r>
              <a:rPr lang="en-US" altLang="zh-CN" sz="1200" dirty="0">
                <a:latin typeface="+mn-lt"/>
              </a:rPr>
              <a:t>Provide copy of audited financial statements for parent company as well as dealership companies for each year.</a:t>
            </a:r>
          </a:p>
        </p:txBody>
      </p:sp>
      <p:sp>
        <p:nvSpPr>
          <p:cNvPr id="4" name="Rectangle 3"/>
          <p:cNvSpPr txBox="1">
            <a:spLocks noChangeArrowheads="1"/>
          </p:cNvSpPr>
          <p:nvPr/>
        </p:nvSpPr>
        <p:spPr>
          <a:xfrm>
            <a:off x="223789" y="1166371"/>
            <a:ext cx="11767004" cy="1135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ct val="10000"/>
              </a:spcBef>
              <a:buFont typeface="Wingdings" panose="05000000000000000000" pitchFamily="2" charset="2"/>
              <a:buChar char="n"/>
            </a:pPr>
            <a:r>
              <a:rPr lang="zh-CN" altLang="en-US" sz="2000" b="1" dirty="0" smtClean="0">
                <a:latin typeface="+mn-ea"/>
              </a:rPr>
              <a:t>申请公司</a:t>
            </a:r>
            <a:r>
              <a:rPr lang="en-US" altLang="zh-CN" sz="2000" b="1" dirty="0" smtClean="0">
                <a:latin typeface="+mn-ea"/>
              </a:rPr>
              <a:t>A</a:t>
            </a:r>
            <a:r>
              <a:rPr lang="zh-CN" altLang="en-US" sz="2000" b="1" dirty="0" smtClean="0">
                <a:latin typeface="+mn-ea"/>
              </a:rPr>
              <a:t>目前的财务业绩</a:t>
            </a:r>
            <a:r>
              <a:rPr lang="en-US" altLang="zh-CN" sz="2000" b="1" dirty="0" smtClean="0">
                <a:latin typeface="+mn-ea"/>
              </a:rPr>
              <a:t>: </a:t>
            </a:r>
            <a:r>
              <a:rPr lang="zh-CN" altLang="en-US" sz="2000" b="1" dirty="0" smtClean="0">
                <a:latin typeface="+mn-ea"/>
              </a:rPr>
              <a:t>（单位：千元）</a:t>
            </a:r>
            <a:endParaRPr lang="en-US" altLang="zh-CN" sz="2000" b="1" dirty="0" smtClean="0">
              <a:latin typeface="+mn-ea"/>
            </a:endParaRPr>
          </a:p>
          <a:p>
            <a:pPr marL="0" indent="0">
              <a:lnSpc>
                <a:spcPts val="1800"/>
              </a:lnSpc>
              <a:spcBef>
                <a:spcPct val="10000"/>
              </a:spcBef>
              <a:buNone/>
            </a:pPr>
            <a:r>
              <a:rPr lang="en-US" altLang="zh-CN" sz="1400" dirty="0" smtClean="0">
                <a:latin typeface="Infiniti Brand Light" panose="00000400000000000000" pitchFamily="2" charset="0"/>
                <a:ea typeface="创艺简黑体" pitchFamily="2" charset="-122"/>
              </a:rPr>
              <a:t>     Current  financial performance  of company application (A unit of investment amount: RMB1,000).  </a:t>
            </a:r>
          </a:p>
          <a:p>
            <a:pPr marL="0" indent="0">
              <a:lnSpc>
                <a:spcPts val="1800"/>
              </a:lnSpc>
              <a:spcBef>
                <a:spcPct val="10000"/>
              </a:spcBef>
              <a:buNone/>
            </a:pPr>
            <a:r>
              <a:rPr lang="zh-CN" altLang="en-US" sz="1400" dirty="0" smtClean="0">
                <a:latin typeface="+mn-ea"/>
              </a:rPr>
              <a:t>   请提供申请公司的合并数据以及第</a:t>
            </a:r>
            <a:r>
              <a:rPr lang="en-US" altLang="zh-CN" sz="1400" dirty="0" smtClean="0">
                <a:latin typeface="+mn-ea"/>
              </a:rPr>
              <a:t>6</a:t>
            </a:r>
            <a:r>
              <a:rPr lang="zh-CN" altLang="en-US" sz="1400" dirty="0" smtClean="0">
                <a:latin typeface="+mn-ea"/>
              </a:rPr>
              <a:t>页中所列的所有经销商的财务数据。</a:t>
            </a:r>
            <a:endParaRPr lang="en-US" altLang="zh-CN" sz="1400" dirty="0" smtClean="0">
              <a:latin typeface="+mn-ea"/>
            </a:endParaRPr>
          </a:p>
          <a:p>
            <a:pPr marL="0" indent="0">
              <a:lnSpc>
                <a:spcPts val="1800"/>
              </a:lnSpc>
              <a:spcBef>
                <a:spcPct val="10000"/>
              </a:spcBef>
              <a:buNone/>
            </a:pPr>
            <a:r>
              <a:rPr lang="en-US" altLang="zh-CN" sz="1400" dirty="0" smtClean="0">
                <a:latin typeface="Infiniti Brand Light" panose="00000400000000000000" pitchFamily="2" charset="0"/>
                <a:ea typeface="创艺简黑体" pitchFamily="2" charset="-122"/>
              </a:rPr>
              <a:t>    Please provide one form for the parent company as well as for each of the dealerships listed on Slide 6.</a:t>
            </a:r>
            <a:endParaRPr lang="en-US" altLang="ja-JP" sz="1400" dirty="0" smtClean="0">
              <a:latin typeface="Infiniti Brand Light" panose="00000400000000000000" pitchFamily="2" charset="0"/>
              <a:ea typeface="创艺简黑体" pitchFamily="2" charset="-122"/>
            </a:endParaRPr>
          </a:p>
        </p:txBody>
      </p:sp>
      <p:sp>
        <p:nvSpPr>
          <p:cNvPr id="5"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79843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8"/>
          <p:cNvGraphicFramePr>
            <a:graphicFrameLocks/>
          </p:cNvGraphicFramePr>
          <p:nvPr>
            <p:extLst>
              <p:ext uri="{D42A27DB-BD31-4B8C-83A1-F6EECF244321}">
                <p14:modId xmlns:p14="http://schemas.microsoft.com/office/powerpoint/2010/main" val="785202082"/>
              </p:ext>
            </p:extLst>
          </p:nvPr>
        </p:nvGraphicFramePr>
        <p:xfrm>
          <a:off x="460582" y="2178534"/>
          <a:ext cx="10363518" cy="3999093"/>
        </p:xfrm>
        <a:graphic>
          <a:graphicData uri="http://schemas.openxmlformats.org/drawingml/2006/table">
            <a:tbl>
              <a:tblPr/>
              <a:tblGrid>
                <a:gridCol w="3710645">
                  <a:extLst>
                    <a:ext uri="{9D8B030D-6E8A-4147-A177-3AD203B41FA5}">
                      <a16:colId xmlns:a16="http://schemas.microsoft.com/office/drawing/2014/main" val="20000"/>
                    </a:ext>
                  </a:extLst>
                </a:gridCol>
                <a:gridCol w="2216276">
                  <a:extLst>
                    <a:ext uri="{9D8B030D-6E8A-4147-A177-3AD203B41FA5}">
                      <a16:colId xmlns:a16="http://schemas.microsoft.com/office/drawing/2014/main" val="20001"/>
                    </a:ext>
                  </a:extLst>
                </a:gridCol>
                <a:gridCol w="2218298">
                  <a:extLst>
                    <a:ext uri="{9D8B030D-6E8A-4147-A177-3AD203B41FA5}">
                      <a16:colId xmlns:a16="http://schemas.microsoft.com/office/drawing/2014/main" val="20002"/>
                    </a:ext>
                  </a:extLst>
                </a:gridCol>
                <a:gridCol w="2218299">
                  <a:extLst>
                    <a:ext uri="{9D8B030D-6E8A-4147-A177-3AD203B41FA5}">
                      <a16:colId xmlns:a16="http://schemas.microsoft.com/office/drawing/2014/main" val="20003"/>
                    </a:ext>
                  </a:extLst>
                </a:gridCol>
              </a:tblGrid>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前两年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Infiniti Brand Light" panose="00000400000000000000" pitchFamily="2" charset="0"/>
                          <a:ea typeface="+mn-ea"/>
                        </a:rPr>
                        <a:t>In the past 2 years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前一年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1 year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mn-ea"/>
                          <a:ea typeface="+mn-ea"/>
                        </a:rPr>
                        <a:t>本年累计</a:t>
                      </a:r>
                      <a:endParaRPr kumimoji="0" lang="en-US" altLang="zh-CN" sz="1200" b="1" i="0" u="none" strike="noStrike" cap="none" normalizeH="0" baseline="0" dirty="0" smtClean="0">
                        <a:ln>
                          <a:noFill/>
                        </a:ln>
                        <a:solidFill>
                          <a:schemeClr val="tx1"/>
                        </a:solidFill>
                        <a:effectLst/>
                        <a:latin typeface="+mn-ea"/>
                        <a:ea typeface="+mn-ea"/>
                      </a:endParaRP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Accumulated data CYTD</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资产负债率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Debt/Asset Ratio (Total Debt/Total Asset)</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流动比率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Working Capital Ratio</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速动比率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Quick Ratio</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所有者权益</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Owner’s Equities (Net Worth)</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固定资产</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Fixed Assets</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货币资金</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Cash in Bank</a:t>
                      </a:r>
                      <a:endParaRPr kumimoji="0" lang="zh-CN" altLang="en-US" sz="1200" b="1"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融资保证金</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Financing Deposit (including floorplan)</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524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可用于投资的富余自有现金</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Sufficient Equity Fund is available for investment. </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Rectangle 3"/>
          <p:cNvSpPr txBox="1">
            <a:spLocks noChangeArrowheads="1"/>
          </p:cNvSpPr>
          <p:nvPr/>
        </p:nvSpPr>
        <p:spPr>
          <a:xfrm>
            <a:off x="146297" y="1135383"/>
            <a:ext cx="11767004" cy="1135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ct val="10000"/>
              </a:spcBef>
              <a:buFont typeface="Wingdings" panose="05000000000000000000" pitchFamily="2" charset="2"/>
              <a:buChar char="n"/>
            </a:pPr>
            <a:r>
              <a:rPr lang="zh-CN" altLang="en-US" sz="2000" b="1" dirty="0" smtClean="0">
                <a:latin typeface="+mn-ea"/>
              </a:rPr>
              <a:t>申请公司</a:t>
            </a:r>
            <a:r>
              <a:rPr lang="en-US" altLang="zh-CN" sz="2000" b="1" dirty="0" smtClean="0">
                <a:latin typeface="+mn-ea"/>
              </a:rPr>
              <a:t>A</a:t>
            </a:r>
            <a:r>
              <a:rPr lang="zh-CN" altLang="en-US" sz="2000" b="1" dirty="0" smtClean="0">
                <a:latin typeface="+mn-ea"/>
              </a:rPr>
              <a:t>目前的财务业绩</a:t>
            </a:r>
            <a:r>
              <a:rPr lang="en-US" altLang="zh-CN" sz="2000" b="1" dirty="0" smtClean="0">
                <a:latin typeface="+mn-ea"/>
              </a:rPr>
              <a:t>: </a:t>
            </a:r>
            <a:r>
              <a:rPr lang="zh-CN" altLang="en-US" sz="2000" b="1" dirty="0" smtClean="0">
                <a:latin typeface="+mn-ea"/>
              </a:rPr>
              <a:t>（单位：千元）</a:t>
            </a:r>
            <a:endParaRPr lang="en-US" altLang="zh-CN" sz="2000" b="1" dirty="0" smtClean="0">
              <a:latin typeface="+mn-ea"/>
            </a:endParaRPr>
          </a:p>
          <a:p>
            <a:pPr marL="0" indent="0">
              <a:lnSpc>
                <a:spcPts val="1800"/>
              </a:lnSpc>
              <a:spcBef>
                <a:spcPct val="10000"/>
              </a:spcBef>
              <a:buNone/>
            </a:pPr>
            <a:r>
              <a:rPr lang="en-US" altLang="zh-CN" sz="1400" dirty="0" smtClean="0">
                <a:latin typeface="Infiniti Brand Light" panose="00000400000000000000" pitchFamily="2" charset="0"/>
                <a:ea typeface="创艺简黑体" pitchFamily="2" charset="-122"/>
              </a:rPr>
              <a:t>Current  financial performance  of company application (A unit of investment amount: RMB1,000).  </a:t>
            </a:r>
          </a:p>
          <a:p>
            <a:pPr marL="0" indent="0">
              <a:lnSpc>
                <a:spcPts val="2000"/>
              </a:lnSpc>
              <a:spcBef>
                <a:spcPct val="10000"/>
              </a:spcBef>
              <a:buNone/>
            </a:pPr>
            <a:r>
              <a:rPr lang="en-US" altLang="zh-CN" sz="1400" dirty="0" smtClean="0">
                <a:latin typeface="汉仪旗黑-50S" panose="00020600040101010101" pitchFamily="18" charset="-122"/>
                <a:ea typeface="汉仪旗黑-50S" panose="00020600040101010101" pitchFamily="18" charset="-122"/>
              </a:rPr>
              <a:t>In </a:t>
            </a:r>
            <a:r>
              <a:rPr lang="en-US" altLang="zh-CN" sz="1400" dirty="0">
                <a:latin typeface="汉仪旗黑-50S" panose="00020600040101010101" pitchFamily="18" charset="-122"/>
                <a:ea typeface="汉仪旗黑-50S" panose="00020600040101010101" pitchFamily="18" charset="-122"/>
              </a:rPr>
              <a:t>addition to filling out the table below, please provide a copy of your most recent audited Balance Sheet.</a:t>
            </a:r>
            <a:endParaRPr lang="en-US" altLang="ja-JP" sz="1400" dirty="0">
              <a:latin typeface="汉仪旗黑-50S" panose="00020600040101010101" pitchFamily="18" charset="-122"/>
              <a:ea typeface="汉仪旗黑-50S" panose="00020600040101010101" pitchFamily="18" charset="-122"/>
            </a:endParaRPr>
          </a:p>
        </p:txBody>
      </p:sp>
      <p:sp>
        <p:nvSpPr>
          <p:cNvPr id="4"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29772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06099" y="500371"/>
            <a:ext cx="4887207" cy="724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solidFill>
                  <a:schemeClr val="bg1"/>
                </a:solidFill>
                <a:latin typeface="Infiniti Brand Light" panose="00000400000000000000" pitchFamily="2" charset="0"/>
                <a:ea typeface="汉仪旗黑-50S" panose="00020600040101010101" pitchFamily="18" charset="-122"/>
              </a:rPr>
              <a:t>目录</a:t>
            </a:r>
            <a:r>
              <a:rPr lang="en-US" altLang="zh-CN" b="1" dirty="0" smtClean="0">
                <a:solidFill>
                  <a:schemeClr val="bg1"/>
                </a:solidFill>
                <a:latin typeface="Infiniti Brand Light" panose="00000400000000000000" pitchFamily="2" charset="0"/>
                <a:ea typeface="汉仪旗黑-50S" panose="00020600040101010101" pitchFamily="18" charset="-122"/>
              </a:rPr>
              <a:t>Contents</a:t>
            </a:r>
          </a:p>
        </p:txBody>
      </p:sp>
      <p:sp>
        <p:nvSpPr>
          <p:cNvPr id="5" name="Rectangle 3"/>
          <p:cNvSpPr txBox="1">
            <a:spLocks noChangeArrowheads="1"/>
          </p:cNvSpPr>
          <p:nvPr/>
        </p:nvSpPr>
        <p:spPr>
          <a:xfrm>
            <a:off x="3054029" y="2165322"/>
            <a:ext cx="9527177" cy="2806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500"/>
              </a:lnSpc>
              <a:buFont typeface="Wingdings" panose="05000000000000000000" pitchFamily="2" charset="2"/>
              <a:buChar char="n"/>
            </a:pPr>
            <a:r>
              <a:rPr lang="zh-CN" altLang="en-US" dirty="0" smtClean="0">
                <a:solidFill>
                  <a:schemeClr val="bg1">
                    <a:lumMod val="65000"/>
                  </a:schemeClr>
                </a:solidFill>
                <a:latin typeface="汉仪旗黑-50S" panose="00020600040101010101" pitchFamily="18" charset="-122"/>
                <a:ea typeface="汉仪旗黑-50S" panose="00020600040101010101" pitchFamily="18" charset="-122"/>
              </a:rPr>
              <a:t> 申请公司目前的背景资料</a:t>
            </a:r>
          </a:p>
          <a:p>
            <a:pPr marL="0" indent="0">
              <a:lnSpc>
                <a:spcPts val="4500"/>
              </a:lnSpc>
              <a:buNone/>
            </a:pPr>
            <a:r>
              <a:rPr lang="en-US" altLang="ja-JP" sz="1800" dirty="0">
                <a:solidFill>
                  <a:schemeClr val="bg1">
                    <a:lumMod val="65000"/>
                  </a:schemeClr>
                </a:solidFill>
                <a:latin typeface="汉仪旗黑-50S" panose="00020600040101010101" pitchFamily="18" charset="-122"/>
                <a:ea typeface="汉仪旗黑-50S" panose="00020600040101010101" pitchFamily="18" charset="-122"/>
              </a:rPr>
              <a:t> </a:t>
            </a:r>
            <a:r>
              <a:rPr lang="en-US" altLang="ja-JP" sz="1800" dirty="0" smtClean="0">
                <a:solidFill>
                  <a:schemeClr val="bg1">
                    <a:lumMod val="65000"/>
                  </a:schemeClr>
                </a:solidFill>
                <a:latin typeface="汉仪旗黑-50S" panose="00020600040101010101" pitchFamily="18" charset="-122"/>
                <a:ea typeface="汉仪旗黑-50S" panose="00020600040101010101" pitchFamily="18" charset="-122"/>
              </a:rPr>
              <a:t>   </a:t>
            </a:r>
            <a:r>
              <a:rPr lang="en-US" altLang="ja-JP" sz="2400" dirty="0" smtClean="0">
                <a:solidFill>
                  <a:schemeClr val="bg1">
                    <a:lumMod val="65000"/>
                  </a:schemeClr>
                </a:solidFill>
                <a:ea typeface="汉仪旗黑-50S" panose="00020600040101010101" pitchFamily="18" charset="-122"/>
              </a:rPr>
              <a:t>Current Background of </a:t>
            </a:r>
            <a:r>
              <a:rPr lang="en-US" altLang="zh-CN" sz="2400" dirty="0" smtClean="0">
                <a:solidFill>
                  <a:schemeClr val="bg1">
                    <a:lumMod val="65000"/>
                  </a:schemeClr>
                </a:solidFill>
                <a:ea typeface="汉仪旗黑-50S" panose="00020600040101010101" pitchFamily="18" charset="-122"/>
              </a:rPr>
              <a:t>C</a:t>
            </a:r>
            <a:r>
              <a:rPr lang="en-US" altLang="ja-JP" sz="2400" dirty="0" smtClean="0">
                <a:solidFill>
                  <a:schemeClr val="bg1">
                    <a:lumMod val="65000"/>
                  </a:schemeClr>
                </a:solidFill>
                <a:ea typeface="汉仪旗黑-50S" panose="00020600040101010101" pitchFamily="18" charset="-122"/>
              </a:rPr>
              <a:t>ompany </a:t>
            </a:r>
            <a:r>
              <a:rPr lang="en-US" altLang="zh-CN" sz="2400" dirty="0" smtClean="0">
                <a:solidFill>
                  <a:schemeClr val="bg1">
                    <a:lumMod val="65000"/>
                  </a:schemeClr>
                </a:solidFill>
                <a:ea typeface="汉仪旗黑-50S" panose="00020600040101010101" pitchFamily="18" charset="-122"/>
              </a:rPr>
              <a:t>A</a:t>
            </a:r>
            <a:r>
              <a:rPr lang="en-US" altLang="ja-JP" sz="2400" dirty="0" smtClean="0">
                <a:solidFill>
                  <a:schemeClr val="bg1">
                    <a:lumMod val="65000"/>
                  </a:schemeClr>
                </a:solidFill>
                <a:ea typeface="汉仪旗黑-50S" panose="00020600040101010101" pitchFamily="18" charset="-122"/>
              </a:rPr>
              <a:t>pplication</a:t>
            </a:r>
            <a:endParaRPr lang="en-US" altLang="zh-CN" sz="2400" dirty="0" smtClean="0">
              <a:solidFill>
                <a:schemeClr val="bg1">
                  <a:lumMod val="65000"/>
                </a:schemeClr>
              </a:solidFill>
              <a:latin typeface="汉仪旗黑-50S" panose="00020600040101010101" pitchFamily="18" charset="-122"/>
              <a:ea typeface="汉仪旗黑-50S" panose="00020600040101010101" pitchFamily="18" charset="-122"/>
            </a:endParaRPr>
          </a:p>
          <a:p>
            <a:pPr>
              <a:lnSpc>
                <a:spcPts val="4500"/>
              </a:lnSpc>
              <a:buFont typeface="Wingdings" panose="05000000000000000000" pitchFamily="2" charset="2"/>
              <a:buChar char="n"/>
            </a:pPr>
            <a:r>
              <a:rPr lang="zh-CN" altLang="en-US" dirty="0" smtClean="0">
                <a:solidFill>
                  <a:schemeClr val="bg1"/>
                </a:solidFill>
                <a:latin typeface="汉仪旗黑-50S" panose="00020600040101010101" pitchFamily="18" charset="-122"/>
                <a:ea typeface="汉仪旗黑-50S" panose="00020600040101010101" pitchFamily="18" charset="-122"/>
              </a:rPr>
              <a:t> 英菲尼迪经销商商业计划书</a:t>
            </a:r>
          </a:p>
          <a:p>
            <a:pPr marL="0" indent="0">
              <a:lnSpc>
                <a:spcPts val="4500"/>
              </a:lnSpc>
              <a:buNone/>
            </a:pPr>
            <a:r>
              <a:rPr lang="en-US" altLang="zh-CN" sz="3200" dirty="0">
                <a:solidFill>
                  <a:schemeClr val="bg1"/>
                </a:solidFill>
                <a:latin typeface="汉仪旗黑-50S" panose="00020600040101010101" pitchFamily="18" charset="-122"/>
                <a:ea typeface="汉仪旗黑-50S" panose="00020600040101010101" pitchFamily="18" charset="-122"/>
              </a:rPr>
              <a:t> </a:t>
            </a:r>
            <a:r>
              <a:rPr lang="en-US" altLang="zh-CN" sz="3200" dirty="0" smtClean="0">
                <a:solidFill>
                  <a:schemeClr val="bg1"/>
                </a:solidFill>
                <a:latin typeface="汉仪旗黑-50S" panose="00020600040101010101" pitchFamily="18" charset="-122"/>
                <a:ea typeface="汉仪旗黑-50S" panose="00020600040101010101" pitchFamily="18" charset="-122"/>
              </a:rPr>
              <a:t> </a:t>
            </a:r>
            <a:r>
              <a:rPr lang="en-US" altLang="zh-CN" sz="2400" dirty="0" smtClean="0">
                <a:solidFill>
                  <a:schemeClr val="bg1"/>
                </a:solidFill>
                <a:ea typeface="汉仪旗黑-50S" panose="00020600040101010101" pitchFamily="18" charset="-122"/>
              </a:rPr>
              <a:t>INFINITI </a:t>
            </a:r>
            <a:r>
              <a:rPr lang="en-US" altLang="zh-CN" sz="2400" dirty="0">
                <a:solidFill>
                  <a:schemeClr val="bg1"/>
                </a:solidFill>
                <a:ea typeface="汉仪旗黑-50S" panose="00020600040101010101" pitchFamily="18" charset="-122"/>
              </a:rPr>
              <a:t>Dealer Business Proposal</a:t>
            </a:r>
          </a:p>
        </p:txBody>
      </p:sp>
    </p:spTree>
    <p:extLst>
      <p:ext uri="{BB962C8B-B14F-4D97-AF65-F5344CB8AC3E}">
        <p14:creationId xmlns:p14="http://schemas.microsoft.com/office/powerpoint/2010/main" val="133953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a:xfrm>
            <a:off x="251404" y="1122513"/>
            <a:ext cx="10802007" cy="5410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n"/>
            </a:pPr>
            <a:r>
              <a:rPr lang="zh-CN" altLang="en-US" sz="1800" b="1" dirty="0" smtClean="0">
                <a:latin typeface="汉仪旗黑-50S" panose="00020600040101010101" pitchFamily="18" charset="-122"/>
                <a:ea typeface="汉仪旗黑-50S" panose="00020600040101010101" pitchFamily="18" charset="-122"/>
              </a:rPr>
              <a:t> 英菲尼迪经销商股权结构图</a:t>
            </a:r>
          </a:p>
          <a:p>
            <a:pPr marL="0" indent="0">
              <a:buNone/>
            </a:pPr>
            <a:r>
              <a:rPr lang="en-US" altLang="zh-CN" sz="1600" dirty="0">
                <a:latin typeface="汉仪旗黑-50S" panose="00020600040101010101" pitchFamily="18" charset="-122"/>
                <a:ea typeface="汉仪旗黑-50S" panose="00020600040101010101" pitchFamily="18" charset="-122"/>
              </a:rPr>
              <a:t> </a:t>
            </a:r>
            <a:r>
              <a:rPr lang="en-US" altLang="zh-CN" sz="1600"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Shareholders Flowchart of INFINITI Dealer (minimum of 2 levels)</a:t>
            </a: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b="1"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r>
              <a:rPr lang="zh-CN" altLang="en-US" sz="1600" b="1" dirty="0" smtClean="0">
                <a:latin typeface="汉仪旗黑-50S" panose="00020600040101010101" pitchFamily="18" charset="-122"/>
                <a:ea typeface="汉仪旗黑-50S" panose="00020600040101010101" pitchFamily="18" charset="-122"/>
              </a:rPr>
              <a:t> 需成立新公司来开展英菲尼迪业务。</a:t>
            </a:r>
            <a:endParaRPr lang="en-US" altLang="zh-CN" sz="1600" b="1" dirty="0" smtClean="0">
              <a:latin typeface="汉仪旗黑-50S" panose="00020600040101010101" pitchFamily="18" charset="-122"/>
              <a:ea typeface="汉仪旗黑-50S" panose="00020600040101010101" pitchFamily="18" charset="-122"/>
            </a:endParaRPr>
          </a:p>
          <a:p>
            <a:pPr marL="0" indent="0">
              <a:buNone/>
            </a:pPr>
            <a:r>
              <a:rPr lang="en-US" altLang="zh-CN" sz="1600" b="1" dirty="0">
                <a:latin typeface="汉仪旗黑-50S" panose="00020600040101010101" pitchFamily="18" charset="-122"/>
                <a:ea typeface="汉仪旗黑-50S" panose="00020600040101010101" pitchFamily="18" charset="-122"/>
              </a:rPr>
              <a:t> </a:t>
            </a:r>
            <a:r>
              <a:rPr lang="en-US" altLang="zh-CN" sz="1600" b="1"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Operating INFINITI business requires establishment of a new company.</a:t>
            </a:r>
            <a:endParaRPr lang="en-US" altLang="ja-JP" sz="1600" dirty="0" smtClean="0">
              <a:ea typeface="汉仪旗黑-50S" panose="00020600040101010101" pitchFamily="18" charset="-122"/>
            </a:endParaRPr>
          </a:p>
        </p:txBody>
      </p:sp>
      <p:sp>
        <p:nvSpPr>
          <p:cNvPr id="6" name="Rectangle 2"/>
          <p:cNvSpPr txBox="1">
            <a:spLocks noChangeArrowheads="1"/>
          </p:cNvSpPr>
          <p:nvPr/>
        </p:nvSpPr>
        <p:spPr>
          <a:xfrm>
            <a:off x="-30581" y="45574"/>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7" name="AutoShape 17"/>
          <p:cNvSpPr>
            <a:spLocks noChangeArrowheads="1"/>
          </p:cNvSpPr>
          <p:nvPr/>
        </p:nvSpPr>
        <p:spPr bwMode="black">
          <a:xfrm>
            <a:off x="3355555" y="3307789"/>
            <a:ext cx="1511300" cy="5746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8" name="AutoShape 19"/>
          <p:cNvSpPr>
            <a:spLocks noChangeArrowheads="1"/>
          </p:cNvSpPr>
          <p:nvPr/>
        </p:nvSpPr>
        <p:spPr bwMode="black">
          <a:xfrm>
            <a:off x="5373267" y="3306201"/>
            <a:ext cx="1512888" cy="57626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9" name="Line 23"/>
          <p:cNvSpPr>
            <a:spLocks noChangeShapeType="1"/>
          </p:cNvSpPr>
          <p:nvPr/>
        </p:nvSpPr>
        <p:spPr bwMode="black">
          <a:xfrm>
            <a:off x="4004842" y="4106301"/>
            <a:ext cx="2087563"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0" name="Line 24"/>
          <p:cNvSpPr>
            <a:spLocks noChangeShapeType="1"/>
          </p:cNvSpPr>
          <p:nvPr/>
        </p:nvSpPr>
        <p:spPr bwMode="black">
          <a:xfrm flipH="1">
            <a:off x="5084342" y="410630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1" name="AutoShape 25"/>
          <p:cNvSpPr>
            <a:spLocks noChangeArrowheads="1"/>
          </p:cNvSpPr>
          <p:nvPr/>
        </p:nvSpPr>
        <p:spPr bwMode="black">
          <a:xfrm>
            <a:off x="4363617" y="4323789"/>
            <a:ext cx="1512888" cy="50482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12" name="Text Box 29"/>
          <p:cNvSpPr txBox="1">
            <a:spLocks noChangeArrowheads="1"/>
          </p:cNvSpPr>
          <p:nvPr/>
        </p:nvSpPr>
        <p:spPr bwMode="black">
          <a:xfrm>
            <a:off x="4147717" y="3891989"/>
            <a:ext cx="5032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13" name="Text Box 31"/>
          <p:cNvSpPr txBox="1">
            <a:spLocks noChangeArrowheads="1"/>
          </p:cNvSpPr>
          <p:nvPr/>
        </p:nvSpPr>
        <p:spPr bwMode="black">
          <a:xfrm>
            <a:off x="6092405" y="3925326"/>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14" name="Text Box 31"/>
          <p:cNvSpPr txBox="1">
            <a:spLocks noChangeArrowheads="1"/>
          </p:cNvSpPr>
          <p:nvPr/>
        </p:nvSpPr>
        <p:spPr bwMode="black">
          <a:xfrm>
            <a:off x="7029030" y="2917264"/>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15" name="Line 24"/>
          <p:cNvSpPr>
            <a:spLocks noChangeShapeType="1"/>
          </p:cNvSpPr>
          <p:nvPr/>
        </p:nvSpPr>
        <p:spPr bwMode="black">
          <a:xfrm flipH="1">
            <a:off x="4004842" y="3891989"/>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6" name="Line 24"/>
          <p:cNvSpPr>
            <a:spLocks noChangeShapeType="1"/>
          </p:cNvSpPr>
          <p:nvPr/>
        </p:nvSpPr>
        <p:spPr bwMode="black">
          <a:xfrm flipH="1">
            <a:off x="6092405" y="3891989"/>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7" name="AutoShape 19"/>
          <p:cNvSpPr>
            <a:spLocks noChangeArrowheads="1"/>
          </p:cNvSpPr>
          <p:nvPr/>
        </p:nvSpPr>
        <p:spPr bwMode="black">
          <a:xfrm>
            <a:off x="6379742" y="2307664"/>
            <a:ext cx="1512888" cy="57626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18" name="Line 23"/>
          <p:cNvSpPr>
            <a:spLocks noChangeShapeType="1"/>
          </p:cNvSpPr>
          <p:nvPr/>
        </p:nvSpPr>
        <p:spPr bwMode="black">
          <a:xfrm>
            <a:off x="6092405" y="3099826"/>
            <a:ext cx="1006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9" name="Line 24"/>
          <p:cNvSpPr>
            <a:spLocks noChangeShapeType="1"/>
          </p:cNvSpPr>
          <p:nvPr/>
        </p:nvSpPr>
        <p:spPr bwMode="black">
          <a:xfrm flipH="1">
            <a:off x="6090817" y="3107764"/>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0" name="Line 24"/>
          <p:cNvSpPr>
            <a:spLocks noChangeShapeType="1"/>
          </p:cNvSpPr>
          <p:nvPr/>
        </p:nvSpPr>
        <p:spPr bwMode="black">
          <a:xfrm flipH="1">
            <a:off x="7098880" y="289345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1" name="Text Box 31"/>
          <p:cNvSpPr txBox="1">
            <a:spLocks noChangeArrowheads="1"/>
          </p:cNvSpPr>
          <p:nvPr/>
        </p:nvSpPr>
        <p:spPr bwMode="black">
          <a:xfrm>
            <a:off x="5012905" y="2917264"/>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22" name="AutoShape 19"/>
          <p:cNvSpPr>
            <a:spLocks noChangeArrowheads="1"/>
          </p:cNvSpPr>
          <p:nvPr/>
        </p:nvSpPr>
        <p:spPr bwMode="black">
          <a:xfrm>
            <a:off x="4363617" y="2307664"/>
            <a:ext cx="1512888" cy="57626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23" name="Line 23"/>
          <p:cNvSpPr>
            <a:spLocks noChangeShapeType="1"/>
          </p:cNvSpPr>
          <p:nvPr/>
        </p:nvSpPr>
        <p:spPr bwMode="black">
          <a:xfrm>
            <a:off x="4076280" y="3099826"/>
            <a:ext cx="1006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4" name="Line 24"/>
          <p:cNvSpPr>
            <a:spLocks noChangeShapeType="1"/>
          </p:cNvSpPr>
          <p:nvPr/>
        </p:nvSpPr>
        <p:spPr bwMode="black">
          <a:xfrm flipH="1">
            <a:off x="4074692" y="3107764"/>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5" name="Line 24"/>
          <p:cNvSpPr>
            <a:spLocks noChangeShapeType="1"/>
          </p:cNvSpPr>
          <p:nvPr/>
        </p:nvSpPr>
        <p:spPr bwMode="black">
          <a:xfrm flipH="1">
            <a:off x="5082755" y="289345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6" name="Text Box 31"/>
          <p:cNvSpPr txBox="1">
            <a:spLocks noChangeArrowheads="1"/>
          </p:cNvSpPr>
          <p:nvPr/>
        </p:nvSpPr>
        <p:spPr bwMode="black">
          <a:xfrm>
            <a:off x="2999955" y="2917264"/>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27" name="AutoShape 19"/>
          <p:cNvSpPr>
            <a:spLocks noChangeArrowheads="1"/>
          </p:cNvSpPr>
          <p:nvPr/>
        </p:nvSpPr>
        <p:spPr bwMode="black">
          <a:xfrm>
            <a:off x="2350667" y="2307664"/>
            <a:ext cx="1512888" cy="57626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28" name="Line 23"/>
          <p:cNvSpPr>
            <a:spLocks noChangeShapeType="1"/>
          </p:cNvSpPr>
          <p:nvPr/>
        </p:nvSpPr>
        <p:spPr bwMode="black">
          <a:xfrm>
            <a:off x="3069805" y="3099826"/>
            <a:ext cx="1006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9" name="Line 24"/>
          <p:cNvSpPr>
            <a:spLocks noChangeShapeType="1"/>
          </p:cNvSpPr>
          <p:nvPr/>
        </p:nvSpPr>
        <p:spPr bwMode="black">
          <a:xfrm flipH="1">
            <a:off x="3069805" y="289345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30" name="文本框 29"/>
          <p:cNvSpPr txBox="1"/>
          <p:nvPr/>
        </p:nvSpPr>
        <p:spPr>
          <a:xfrm>
            <a:off x="4650955" y="4438888"/>
            <a:ext cx="1365509" cy="307777"/>
          </a:xfrm>
          <a:prstGeom prst="rect">
            <a:avLst/>
          </a:prstGeom>
          <a:noFill/>
        </p:spPr>
        <p:txBody>
          <a:bodyPr wrap="square" rtlCol="0">
            <a:spAutoFit/>
          </a:bodyPr>
          <a:lstStyle/>
          <a:p>
            <a:r>
              <a:rPr lang="zh-CN" altLang="en-US" sz="1400" dirty="0" smtClean="0"/>
              <a:t>运营主体</a:t>
            </a:r>
            <a:endParaRPr lang="zh-CN" altLang="en-US" sz="1400" dirty="0"/>
          </a:p>
        </p:txBody>
      </p:sp>
    </p:spTree>
    <p:extLst>
      <p:ext uri="{BB962C8B-B14F-4D97-AF65-F5344CB8AC3E}">
        <p14:creationId xmlns:p14="http://schemas.microsoft.com/office/powerpoint/2010/main" val="276785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p:cNvGraphicFramePr>
          <p:nvPr>
            <p:extLst>
              <p:ext uri="{D42A27DB-BD31-4B8C-83A1-F6EECF244321}">
                <p14:modId xmlns:p14="http://schemas.microsoft.com/office/powerpoint/2010/main" val="655678332"/>
              </p:ext>
            </p:extLst>
          </p:nvPr>
        </p:nvGraphicFramePr>
        <p:xfrm>
          <a:off x="712583" y="1950720"/>
          <a:ext cx="7608388" cy="4219211"/>
        </p:xfrm>
        <a:graphic>
          <a:graphicData uri="http://schemas.openxmlformats.org/drawingml/2006/table">
            <a:tbl>
              <a:tblPr/>
              <a:tblGrid>
                <a:gridCol w="2659576">
                  <a:extLst>
                    <a:ext uri="{9D8B030D-6E8A-4147-A177-3AD203B41FA5}">
                      <a16:colId xmlns:a16="http://schemas.microsoft.com/office/drawing/2014/main" val="20000"/>
                    </a:ext>
                  </a:extLst>
                </a:gridCol>
                <a:gridCol w="2455995">
                  <a:extLst>
                    <a:ext uri="{9D8B030D-6E8A-4147-A177-3AD203B41FA5}">
                      <a16:colId xmlns:a16="http://schemas.microsoft.com/office/drawing/2014/main" val="20001"/>
                    </a:ext>
                  </a:extLst>
                </a:gridCol>
                <a:gridCol w="2492817">
                  <a:extLst>
                    <a:ext uri="{9D8B030D-6E8A-4147-A177-3AD203B41FA5}">
                      <a16:colId xmlns:a16="http://schemas.microsoft.com/office/drawing/2014/main" val="20002"/>
                    </a:ext>
                  </a:extLst>
                </a:gridCol>
              </a:tblGrid>
              <a:tr h="746554">
                <a:tc>
                  <a:txBody>
                    <a:bodyPr/>
                    <a:lstStyle/>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来源</a:t>
                      </a:r>
                    </a:p>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cap="none" normalizeH="0" baseline="0" dirty="0" smtClean="0">
                          <a:ln>
                            <a:noFill/>
                          </a:ln>
                          <a:solidFill>
                            <a:schemeClr val="tx1"/>
                          </a:solidFill>
                          <a:effectLst/>
                          <a:latin typeface="+mn-lt"/>
                          <a:ea typeface="+mn-ea"/>
                        </a:rPr>
                        <a:t>Source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金额</a:t>
                      </a:r>
                    </a:p>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证明</a:t>
                      </a:r>
                    </a:p>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Certificate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841">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注册资本</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Registered Capital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3070">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额外实收资本</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Additional Actual Receipt Capital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9086">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股东贷款</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Shareholder Loan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100">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银行贷款</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Bank Loan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400" b="0" i="0" u="none" strike="noStrike" kern="1200" cap="none" spc="0" normalizeH="0" baseline="0" noProof="0" dirty="0" smtClean="0">
                        <a:ln>
                          <a:noFill/>
                        </a:ln>
                        <a:solidFill>
                          <a:srgbClr val="000000"/>
                        </a:solidFill>
                        <a:effectLst/>
                        <a:uLnTx/>
                        <a:uFillTx/>
                        <a:latin typeface="+mn-ea"/>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560">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投资总额</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Total Investment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Rectangle 33"/>
          <p:cNvSpPr>
            <a:spLocks noChangeArrowheads="1"/>
          </p:cNvSpPr>
          <p:nvPr/>
        </p:nvSpPr>
        <p:spPr bwMode="auto">
          <a:xfrm>
            <a:off x="378103" y="1149032"/>
            <a:ext cx="933499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Font typeface="Wingdings" pitchFamily="2" charset="2"/>
              <a:buChar char="n"/>
            </a:pPr>
            <a:r>
              <a:rPr lang="en-US" altLang="zh-CN" b="1" dirty="0">
                <a:solidFill>
                  <a:srgbClr val="000000"/>
                </a:solidFill>
                <a:latin typeface="+mn-ea"/>
              </a:rPr>
              <a:t> </a:t>
            </a:r>
            <a:r>
              <a:rPr lang="zh-CN" altLang="en-US" b="1" dirty="0">
                <a:latin typeface="+mn-ea"/>
              </a:rPr>
              <a:t>建议投资计划 </a:t>
            </a:r>
            <a:r>
              <a:rPr lang="en-US" altLang="zh-CN" b="1" dirty="0">
                <a:latin typeface="+mn-ea"/>
              </a:rPr>
              <a:t>- </a:t>
            </a:r>
            <a:r>
              <a:rPr lang="zh-CN" altLang="en-US" dirty="0">
                <a:latin typeface="+mn-ea"/>
              </a:rPr>
              <a:t>来源及证明（金额单位：千元</a:t>
            </a:r>
            <a:r>
              <a:rPr lang="zh-CN" altLang="en-US" dirty="0">
                <a:ea typeface="微软雅黑" pitchFamily="34" charset="-122"/>
              </a:rPr>
              <a:t>）</a:t>
            </a:r>
          </a:p>
          <a:p>
            <a:pPr>
              <a:spcBef>
                <a:spcPct val="20000"/>
              </a:spcBef>
              <a:buFont typeface="Wingdings" pitchFamily="2" charset="2"/>
              <a:buNone/>
            </a:pPr>
            <a:r>
              <a:rPr lang="en-US" altLang="zh-CN" sz="1400" dirty="0">
                <a:latin typeface="微软雅黑" pitchFamily="34" charset="-122"/>
                <a:ea typeface="微软雅黑" pitchFamily="34" charset="-122"/>
              </a:rPr>
              <a:t>     </a:t>
            </a:r>
            <a:r>
              <a:rPr lang="en-US" altLang="zh-CN" sz="1600" dirty="0">
                <a:ea typeface="微软雅黑" pitchFamily="34" charset="-122"/>
              </a:rPr>
              <a:t>Investment Plan-Investment </a:t>
            </a:r>
            <a:r>
              <a:rPr lang="en-US" altLang="zh-CN" sz="1600" dirty="0" err="1">
                <a:ea typeface="微软雅黑" pitchFamily="34" charset="-122"/>
              </a:rPr>
              <a:t>source&amp;certificate</a:t>
            </a:r>
            <a:r>
              <a:rPr lang="en-US" altLang="zh-CN" sz="1600" dirty="0">
                <a:ea typeface="微软雅黑" pitchFamily="34" charset="-122"/>
              </a:rPr>
              <a:t> </a:t>
            </a:r>
            <a:r>
              <a:rPr lang="en-US" altLang="ja-JP" sz="1600" dirty="0">
                <a:ea typeface="微软雅黑" pitchFamily="34" charset="-122"/>
              </a:rPr>
              <a:t>(A unit of investment</a:t>
            </a:r>
            <a:r>
              <a:rPr lang="en-US" altLang="zh-CN" sz="1600" dirty="0">
                <a:ea typeface="微软雅黑" pitchFamily="34" charset="-122"/>
              </a:rPr>
              <a:t> </a:t>
            </a:r>
            <a:r>
              <a:rPr lang="en-US" altLang="ja-JP" sz="1600" dirty="0">
                <a:ea typeface="微软雅黑" pitchFamily="34" charset="-122"/>
              </a:rPr>
              <a:t>amount: RMB1,000)</a:t>
            </a:r>
            <a:endParaRPr lang="ja-JP" altLang="en-US" sz="1600" dirty="0">
              <a:ea typeface="微软雅黑" pitchFamily="34" charset="-122"/>
            </a:endParaRPr>
          </a:p>
          <a:p>
            <a:pPr>
              <a:spcBef>
                <a:spcPct val="20000"/>
              </a:spcBef>
              <a:buFont typeface="Wingdings" pitchFamily="2" charset="2"/>
              <a:buNone/>
            </a:pPr>
            <a:endParaRPr lang="en-US" altLang="ja-JP" sz="1600" dirty="0">
              <a:ea typeface="微软雅黑" pitchFamily="34" charset="-122"/>
            </a:endParaRPr>
          </a:p>
        </p:txBody>
      </p:sp>
      <p:sp>
        <p:nvSpPr>
          <p:cNvPr id="4"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160011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64283" y="1296927"/>
            <a:ext cx="562514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Bef>
                <a:spcPct val="20000"/>
              </a:spcBef>
              <a:buFont typeface="Wingdings" pitchFamily="2" charset="2"/>
              <a:buChar char="n"/>
            </a:pPr>
            <a:r>
              <a:rPr lang="zh-CN" altLang="en-US" sz="1800" b="1" dirty="0">
                <a:latin typeface="汉仪旗黑-50S" panose="00020600040101010101" pitchFamily="18" charset="-122"/>
                <a:ea typeface="汉仪旗黑-50S" panose="00020600040101010101" pitchFamily="18" charset="-122"/>
              </a:rPr>
              <a:t> 建议的组织结构</a:t>
            </a:r>
            <a:r>
              <a:rPr lang="zh-CN" altLang="en-US" sz="1800" b="1" dirty="0" smtClean="0">
                <a:latin typeface="汉仪旗黑-50S" panose="00020600040101010101" pitchFamily="18" charset="-122"/>
                <a:ea typeface="汉仪旗黑-50S" panose="00020600040101010101" pitchFamily="18" charset="-122"/>
              </a:rPr>
              <a:t>图</a:t>
            </a:r>
            <a:endParaRPr lang="zh-CN" altLang="en-US" sz="1800" b="1" dirty="0">
              <a:latin typeface="汉仪旗黑-50S" panose="00020600040101010101" pitchFamily="18" charset="-122"/>
              <a:ea typeface="汉仪旗黑-50S" panose="00020600040101010101" pitchFamily="18" charset="-122"/>
            </a:endParaRPr>
          </a:p>
          <a:p>
            <a:pPr eaLnBrk="0" hangingPunct="0">
              <a:spcBef>
                <a:spcPct val="20000"/>
              </a:spcBef>
              <a:buFont typeface="Wingdings" pitchFamily="2" charset="2"/>
              <a:buNone/>
            </a:pPr>
            <a:r>
              <a:rPr lang="en-US" altLang="zh-CN" sz="1800" b="0" dirty="0">
                <a:latin typeface="汉仪旗黑-50S" panose="00020600040101010101" pitchFamily="18" charset="-122"/>
                <a:ea typeface="汉仪旗黑-50S" panose="00020600040101010101" pitchFamily="18" charset="-122"/>
              </a:rPr>
              <a:t>  </a:t>
            </a:r>
            <a:r>
              <a:rPr lang="en-US" altLang="zh-CN" sz="1800" b="0" dirty="0" smtClean="0">
                <a:latin typeface="汉仪旗黑-50S" panose="00020600040101010101" pitchFamily="18" charset="-122"/>
                <a:ea typeface="汉仪旗黑-50S" panose="00020600040101010101" pitchFamily="18" charset="-122"/>
              </a:rPr>
              <a:t> </a:t>
            </a:r>
            <a:r>
              <a:rPr lang="en-US" altLang="zh-CN" sz="1600" b="0" dirty="0" smtClean="0">
                <a:ea typeface="汉仪旗黑-50S" panose="00020600040101010101" pitchFamily="18" charset="-122"/>
              </a:rPr>
              <a:t>The </a:t>
            </a:r>
            <a:r>
              <a:rPr lang="en-US" altLang="zh-CN" sz="1600" b="0" dirty="0">
                <a:ea typeface="汉仪旗黑-50S" panose="00020600040101010101" pitchFamily="18" charset="-122"/>
              </a:rPr>
              <a:t>flowchart of suggested organization</a:t>
            </a:r>
            <a:endParaRPr lang="en-US" altLang="ja-JP" sz="1600" b="0" dirty="0">
              <a:ea typeface="汉仪旗黑-50S" panose="00020600040101010101" pitchFamily="18" charset="-122"/>
            </a:endParaRPr>
          </a:p>
        </p:txBody>
      </p:sp>
      <p:graphicFrame>
        <p:nvGraphicFramePr>
          <p:cNvPr id="3" name="图示 2"/>
          <p:cNvGraphicFramePr/>
          <p:nvPr>
            <p:extLst>
              <p:ext uri="{D42A27DB-BD31-4B8C-83A1-F6EECF244321}">
                <p14:modId xmlns:p14="http://schemas.microsoft.com/office/powerpoint/2010/main" val="1248700021"/>
              </p:ext>
            </p:extLst>
          </p:nvPr>
        </p:nvGraphicFramePr>
        <p:xfrm>
          <a:off x="1827711" y="2283754"/>
          <a:ext cx="7507287" cy="393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a:xfrm>
            <a:off x="0" y="2036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258178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
          <p:cNvGraphicFramePr>
            <a:graphicFrameLocks/>
          </p:cNvGraphicFramePr>
          <p:nvPr>
            <p:extLst>
              <p:ext uri="{D42A27DB-BD31-4B8C-83A1-F6EECF244321}">
                <p14:modId xmlns:p14="http://schemas.microsoft.com/office/powerpoint/2010/main" val="1241484907"/>
              </p:ext>
            </p:extLst>
          </p:nvPr>
        </p:nvGraphicFramePr>
        <p:xfrm>
          <a:off x="714269" y="3285640"/>
          <a:ext cx="8815250" cy="2799663"/>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82566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80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80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46"/>
          <p:cNvSpPr>
            <a:spLocks noChangeArrowheads="1"/>
          </p:cNvSpPr>
          <p:nvPr/>
        </p:nvSpPr>
        <p:spPr bwMode="auto">
          <a:xfrm>
            <a:off x="364284" y="1306796"/>
            <a:ext cx="8605021"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sz="1800" b="1" dirty="0">
                <a:latin typeface="汉仪旗黑-50S" panose="00020600040101010101" pitchFamily="18" charset="-122"/>
                <a:ea typeface="汉仪旗黑-50S" panose="00020600040101010101" pitchFamily="18" charset="-122"/>
              </a:rPr>
              <a:t> 建议的英菲尼迪经销商负责人</a:t>
            </a:r>
          </a:p>
          <a:p>
            <a:pPr eaLnBrk="0" hangingPunct="0">
              <a:lnSpc>
                <a:spcPct val="85000"/>
              </a:lnSpc>
              <a:spcBef>
                <a:spcPct val="10000"/>
              </a:spcBef>
              <a:buFont typeface="Wingdings" pitchFamily="2" charset="2"/>
              <a:buNone/>
            </a:pPr>
            <a:r>
              <a:rPr lang="en-US" altLang="zh-CN" sz="1600" dirty="0">
                <a:ea typeface="汉仪旗黑-50S" panose="00020600040101010101" pitchFamily="18" charset="-122"/>
              </a:rPr>
              <a:t>  </a:t>
            </a:r>
            <a:r>
              <a:rPr lang="en-US" altLang="zh-CN" sz="1600" dirty="0" smtClean="0">
                <a:ea typeface="汉仪旗黑-50S" panose="00020600040101010101" pitchFamily="18" charset="-122"/>
              </a:rPr>
              <a:t>   A </a:t>
            </a:r>
            <a:r>
              <a:rPr lang="en-US" altLang="zh-CN" sz="1600" dirty="0">
                <a:ea typeface="汉仪旗黑-50S" panose="00020600040101010101" pitchFamily="18" charset="-122"/>
              </a:rPr>
              <a:t>suggested primary team members of the INFINITI Dealer</a:t>
            </a:r>
            <a:endParaRPr lang="en-US" altLang="ja-JP" sz="1600" dirty="0">
              <a:ea typeface="汉仪旗黑-50S" panose="00020600040101010101" pitchFamily="18" charset="-122"/>
            </a:endParaRPr>
          </a:p>
        </p:txBody>
      </p:sp>
      <p:sp>
        <p:nvSpPr>
          <p:cNvPr id="4" name="Rectangle 61"/>
          <p:cNvSpPr txBox="1">
            <a:spLocks noChangeArrowheads="1"/>
          </p:cNvSpPr>
          <p:nvPr/>
        </p:nvSpPr>
        <p:spPr>
          <a:xfrm>
            <a:off x="90148" y="2120262"/>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
        <p:nvSpPr>
          <p:cNvPr id="5" name="Rectangle 2"/>
          <p:cNvSpPr txBox="1">
            <a:spLocks noChangeArrowheads="1"/>
          </p:cNvSpPr>
          <p:nvPr/>
        </p:nvSpPr>
        <p:spPr>
          <a:xfrm>
            <a:off x="90148"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381470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82480" y="470226"/>
            <a:ext cx="4887207" cy="724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solidFill>
                  <a:schemeClr val="bg1"/>
                </a:solidFill>
                <a:latin typeface="Infiniti Brand Light" panose="00000400000000000000" pitchFamily="2" charset="0"/>
                <a:ea typeface="汉仪旗黑-50S" panose="00020600040101010101" pitchFamily="18" charset="-122"/>
              </a:rPr>
              <a:t>目录</a:t>
            </a:r>
            <a:r>
              <a:rPr lang="en-US" altLang="zh-CN" b="1" dirty="0" smtClean="0">
                <a:solidFill>
                  <a:schemeClr val="bg1"/>
                </a:solidFill>
                <a:latin typeface="Infiniti Brand Light" panose="00000400000000000000" pitchFamily="2" charset="0"/>
                <a:ea typeface="汉仪旗黑-50S" panose="00020600040101010101" pitchFamily="18" charset="-122"/>
              </a:rPr>
              <a:t>Contents</a:t>
            </a:r>
          </a:p>
        </p:txBody>
      </p:sp>
      <p:sp>
        <p:nvSpPr>
          <p:cNvPr id="5" name="Rectangle 3"/>
          <p:cNvSpPr txBox="1">
            <a:spLocks noChangeArrowheads="1"/>
          </p:cNvSpPr>
          <p:nvPr/>
        </p:nvSpPr>
        <p:spPr>
          <a:xfrm>
            <a:off x="3164561" y="2235659"/>
            <a:ext cx="7647465" cy="2806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500"/>
              </a:lnSpc>
              <a:buFont typeface="Wingdings" panose="05000000000000000000" pitchFamily="2" charset="2"/>
              <a:buChar char="n"/>
            </a:pPr>
            <a:r>
              <a:rPr lang="zh-CN" altLang="en-US" dirty="0" smtClean="0">
                <a:solidFill>
                  <a:schemeClr val="bg1"/>
                </a:solidFill>
                <a:latin typeface="汉仪旗黑-50S" panose="00020600040101010101" pitchFamily="18" charset="-122"/>
                <a:ea typeface="汉仪旗黑-50S" panose="00020600040101010101" pitchFamily="18" charset="-122"/>
              </a:rPr>
              <a:t> 申请公司目前的背景资料</a:t>
            </a:r>
          </a:p>
          <a:p>
            <a:pPr marL="0" indent="0">
              <a:lnSpc>
                <a:spcPts val="4500"/>
              </a:lnSpc>
              <a:buNone/>
            </a:pPr>
            <a:r>
              <a:rPr lang="en-US" altLang="ja-JP" sz="1800" dirty="0">
                <a:solidFill>
                  <a:schemeClr val="bg1"/>
                </a:solidFill>
                <a:latin typeface="汉仪旗黑-50S" panose="00020600040101010101" pitchFamily="18" charset="-122"/>
                <a:ea typeface="汉仪旗黑-50S" panose="00020600040101010101" pitchFamily="18" charset="-122"/>
              </a:rPr>
              <a:t> </a:t>
            </a:r>
            <a:r>
              <a:rPr lang="en-US" altLang="ja-JP" sz="1800" dirty="0" smtClean="0">
                <a:solidFill>
                  <a:schemeClr val="bg1"/>
                </a:solidFill>
                <a:latin typeface="汉仪旗黑-50S" panose="00020600040101010101" pitchFamily="18" charset="-122"/>
                <a:ea typeface="汉仪旗黑-50S" panose="00020600040101010101" pitchFamily="18" charset="-122"/>
              </a:rPr>
              <a:t>   </a:t>
            </a:r>
            <a:r>
              <a:rPr lang="en-US" altLang="ja-JP" sz="2400" dirty="0" smtClean="0">
                <a:solidFill>
                  <a:schemeClr val="bg1"/>
                </a:solidFill>
                <a:ea typeface="汉仪旗黑-50S" panose="00020600040101010101" pitchFamily="18" charset="-122"/>
              </a:rPr>
              <a:t>Current Background of </a:t>
            </a:r>
            <a:r>
              <a:rPr lang="en-US" altLang="zh-CN" sz="2400" dirty="0" smtClean="0">
                <a:solidFill>
                  <a:schemeClr val="bg1"/>
                </a:solidFill>
                <a:ea typeface="汉仪旗黑-50S" panose="00020600040101010101" pitchFamily="18" charset="-122"/>
              </a:rPr>
              <a:t>C</a:t>
            </a:r>
            <a:r>
              <a:rPr lang="en-US" altLang="ja-JP" sz="2400" dirty="0" smtClean="0">
                <a:solidFill>
                  <a:schemeClr val="bg1"/>
                </a:solidFill>
                <a:ea typeface="汉仪旗黑-50S" panose="00020600040101010101" pitchFamily="18" charset="-122"/>
              </a:rPr>
              <a:t>ompany </a:t>
            </a:r>
            <a:r>
              <a:rPr lang="en-US" altLang="zh-CN" sz="2400" dirty="0" smtClean="0">
                <a:solidFill>
                  <a:schemeClr val="bg1"/>
                </a:solidFill>
                <a:ea typeface="汉仪旗黑-50S" panose="00020600040101010101" pitchFamily="18" charset="-122"/>
              </a:rPr>
              <a:t>A</a:t>
            </a:r>
            <a:r>
              <a:rPr lang="en-US" altLang="ja-JP" sz="2400" dirty="0" smtClean="0">
                <a:solidFill>
                  <a:schemeClr val="bg1"/>
                </a:solidFill>
                <a:ea typeface="汉仪旗黑-50S" panose="00020600040101010101" pitchFamily="18" charset="-122"/>
              </a:rPr>
              <a:t>pplication</a:t>
            </a:r>
            <a:endParaRPr lang="en-US" altLang="zh-CN" sz="2400" dirty="0" smtClean="0">
              <a:solidFill>
                <a:schemeClr val="bg1"/>
              </a:solidFill>
              <a:latin typeface="汉仪旗黑-50S" panose="00020600040101010101" pitchFamily="18" charset="-122"/>
              <a:ea typeface="汉仪旗黑-50S" panose="00020600040101010101" pitchFamily="18" charset="-122"/>
            </a:endParaRPr>
          </a:p>
          <a:p>
            <a:pPr>
              <a:lnSpc>
                <a:spcPts val="4500"/>
              </a:lnSpc>
              <a:buFont typeface="Wingdings" panose="05000000000000000000" pitchFamily="2" charset="2"/>
              <a:buChar char="n"/>
            </a:pPr>
            <a:r>
              <a:rPr lang="zh-CN" altLang="en-US" dirty="0" smtClean="0">
                <a:solidFill>
                  <a:schemeClr val="bg1">
                    <a:lumMod val="50000"/>
                  </a:schemeClr>
                </a:solidFill>
                <a:latin typeface="汉仪旗黑-50S" panose="00020600040101010101" pitchFamily="18" charset="-122"/>
                <a:ea typeface="汉仪旗黑-50S" panose="00020600040101010101" pitchFamily="18" charset="-122"/>
              </a:rPr>
              <a:t> 英菲尼迪经销商商业计划书</a:t>
            </a:r>
          </a:p>
          <a:p>
            <a:pPr marL="0" indent="0">
              <a:lnSpc>
                <a:spcPts val="4500"/>
              </a:lnSpc>
              <a:buNone/>
            </a:pPr>
            <a:r>
              <a:rPr lang="en-US" altLang="zh-CN" sz="3200" dirty="0">
                <a:solidFill>
                  <a:schemeClr val="bg1">
                    <a:lumMod val="50000"/>
                  </a:schemeClr>
                </a:solidFill>
                <a:latin typeface="汉仪旗黑-50S" panose="00020600040101010101" pitchFamily="18" charset="-122"/>
                <a:ea typeface="汉仪旗黑-50S" panose="00020600040101010101" pitchFamily="18" charset="-122"/>
              </a:rPr>
              <a:t> </a:t>
            </a:r>
            <a:r>
              <a:rPr lang="en-US" altLang="zh-CN" sz="3200" dirty="0" smtClean="0">
                <a:solidFill>
                  <a:schemeClr val="bg1">
                    <a:lumMod val="50000"/>
                  </a:schemeClr>
                </a:solidFill>
                <a:latin typeface="汉仪旗黑-50S" panose="00020600040101010101" pitchFamily="18" charset="-122"/>
                <a:ea typeface="汉仪旗黑-50S" panose="00020600040101010101" pitchFamily="18" charset="-122"/>
              </a:rPr>
              <a:t> </a:t>
            </a:r>
            <a:r>
              <a:rPr lang="en-US" altLang="zh-CN" sz="2400" dirty="0" smtClean="0">
                <a:solidFill>
                  <a:schemeClr val="bg1">
                    <a:lumMod val="50000"/>
                  </a:schemeClr>
                </a:solidFill>
                <a:ea typeface="汉仪旗黑-50S" panose="00020600040101010101" pitchFamily="18" charset="-122"/>
              </a:rPr>
              <a:t>INFINITI </a:t>
            </a:r>
            <a:r>
              <a:rPr lang="en-US" altLang="zh-CN" sz="2400" dirty="0">
                <a:solidFill>
                  <a:schemeClr val="bg1">
                    <a:lumMod val="50000"/>
                  </a:schemeClr>
                </a:solidFill>
                <a:ea typeface="汉仪旗黑-50S" panose="00020600040101010101" pitchFamily="18" charset="-122"/>
              </a:rPr>
              <a:t>Dealer Business Proposal</a:t>
            </a:r>
          </a:p>
        </p:txBody>
      </p:sp>
    </p:spTree>
    <p:extLst>
      <p:ext uri="{BB962C8B-B14F-4D97-AF65-F5344CB8AC3E}">
        <p14:creationId xmlns:p14="http://schemas.microsoft.com/office/powerpoint/2010/main" val="335809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8"/>
          <p:cNvSpPr>
            <a:spLocks noChangeArrowheads="1"/>
          </p:cNvSpPr>
          <p:nvPr/>
        </p:nvSpPr>
        <p:spPr bwMode="auto">
          <a:xfrm>
            <a:off x="395280" y="1285455"/>
            <a:ext cx="8228012" cy="56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sz="1800" dirty="0">
                <a:latin typeface="汉仪旗黑-50S" panose="00020600040101010101" pitchFamily="18" charset="-122"/>
                <a:ea typeface="汉仪旗黑-50S" panose="00020600040101010101" pitchFamily="18" charset="-122"/>
              </a:rPr>
              <a:t> </a:t>
            </a:r>
            <a:r>
              <a:rPr lang="zh-CN" altLang="en-US" sz="1800" b="1" dirty="0">
                <a:latin typeface="汉仪旗黑-50S" panose="00020600040101010101" pitchFamily="18" charset="-122"/>
                <a:ea typeface="汉仪旗黑-50S" panose="00020600040101010101" pitchFamily="18" charset="-122"/>
              </a:rPr>
              <a:t>建议的总经理</a:t>
            </a:r>
            <a:endParaRPr lang="en-US" altLang="zh-CN" sz="1800"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pPr>
            <a:r>
              <a:rPr lang="en-US" altLang="zh-CN" sz="1800" b="0" dirty="0">
                <a:latin typeface="汉仪旗黑-50S" panose="00020600040101010101" pitchFamily="18" charset="-122"/>
                <a:ea typeface="汉仪旗黑-50S" panose="00020600040101010101" pitchFamily="18" charset="-122"/>
              </a:rPr>
              <a:t>  </a:t>
            </a:r>
            <a:r>
              <a:rPr lang="en-US" altLang="zh-CN" sz="1800" b="0"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Suggested </a:t>
            </a:r>
            <a:r>
              <a:rPr lang="en-US" altLang="zh-CN" sz="1600" dirty="0">
                <a:ea typeface="汉仪旗黑-50S" panose="00020600040101010101" pitchFamily="18" charset="-122"/>
              </a:rPr>
              <a:t>General Manager of INFINITI Dealer</a:t>
            </a:r>
            <a:endParaRPr lang="en-US" altLang="ja-JP" sz="1600" dirty="0">
              <a:ea typeface="汉仪旗黑-50S" panose="00020600040101010101" pitchFamily="18" charset="-122"/>
            </a:endParaRPr>
          </a:p>
        </p:txBody>
      </p:sp>
      <p:sp>
        <p:nvSpPr>
          <p:cNvPr id="3" name="Rectangle 2"/>
          <p:cNvSpPr txBox="1">
            <a:spLocks noChangeArrowheads="1"/>
          </p:cNvSpPr>
          <p:nvPr/>
        </p:nvSpPr>
        <p:spPr>
          <a:xfrm>
            <a:off x="0" y="21403"/>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1026870372"/>
              </p:ext>
            </p:extLst>
          </p:nvPr>
        </p:nvGraphicFramePr>
        <p:xfrm>
          <a:off x="842628" y="3669058"/>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221884" y="2369896"/>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83443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p:cNvSpPr>
            <a:spLocks noChangeArrowheads="1"/>
          </p:cNvSpPr>
          <p:nvPr/>
        </p:nvSpPr>
        <p:spPr bwMode="auto">
          <a:xfrm>
            <a:off x="287335" y="1214104"/>
            <a:ext cx="531318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b="1" dirty="0">
                <a:latin typeface="汉仪旗黑-50S" panose="00020600040101010101" pitchFamily="18" charset="-122"/>
                <a:ea typeface="汉仪旗黑-50S" panose="00020600040101010101" pitchFamily="18" charset="-122"/>
              </a:rPr>
              <a:t>建议的销售经理</a:t>
            </a:r>
            <a:endParaRPr lang="en-US" altLang="zh-CN"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buFont typeface="Wingdings" pitchFamily="2" charset="2"/>
              <a:buNone/>
            </a:pPr>
            <a:r>
              <a:rPr lang="en-US" altLang="zh-CN" dirty="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Suggested </a:t>
            </a:r>
            <a:r>
              <a:rPr lang="en-US" altLang="zh-CN" sz="1600" dirty="0">
                <a:ea typeface="汉仪旗黑-50S" panose="00020600040101010101" pitchFamily="18" charset="-122"/>
              </a:rPr>
              <a:t>Sales Manager of INFINITI Dealer</a:t>
            </a:r>
            <a:endParaRPr lang="en-US" altLang="ja-JP" sz="1600" dirty="0">
              <a:ea typeface="汉仪旗黑-50S" panose="00020600040101010101" pitchFamily="18" charset="-122"/>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1017137800"/>
              </p:ext>
            </p:extLst>
          </p:nvPr>
        </p:nvGraphicFramePr>
        <p:xfrm>
          <a:off x="488270" y="3811921"/>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90148" y="2413000"/>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277617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833"/>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56"/>
          <p:cNvSpPr>
            <a:spLocks noChangeArrowheads="1"/>
          </p:cNvSpPr>
          <p:nvPr/>
        </p:nvSpPr>
        <p:spPr bwMode="auto">
          <a:xfrm>
            <a:off x="328380" y="1216508"/>
            <a:ext cx="8228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b="1" dirty="0">
                <a:latin typeface="汉仪旗黑-50S" panose="00020600040101010101" pitchFamily="18" charset="-122"/>
                <a:ea typeface="汉仪旗黑-50S" panose="00020600040101010101" pitchFamily="18" charset="-122"/>
              </a:rPr>
              <a:t>建议</a:t>
            </a:r>
            <a:r>
              <a:rPr lang="zh-CN" altLang="en-US" b="1" dirty="0" smtClean="0">
                <a:latin typeface="汉仪旗黑-50S" panose="00020600040101010101" pitchFamily="18" charset="-122"/>
                <a:ea typeface="汉仪旗黑-50S" panose="00020600040101010101" pitchFamily="18" charset="-122"/>
              </a:rPr>
              <a:t>的</a:t>
            </a:r>
            <a:r>
              <a:rPr lang="zh-CN" altLang="en-US" b="1" dirty="0">
                <a:latin typeface="汉仪旗黑-50S" panose="00020600040101010101" pitchFamily="18" charset="-122"/>
                <a:ea typeface="汉仪旗黑-50S" panose="00020600040101010101" pitchFamily="18" charset="-122"/>
              </a:rPr>
              <a:t>服务</a:t>
            </a:r>
            <a:r>
              <a:rPr lang="zh-CN" altLang="en-US" b="1" dirty="0" smtClean="0">
                <a:latin typeface="汉仪旗黑-50S" panose="00020600040101010101" pitchFamily="18" charset="-122"/>
                <a:ea typeface="汉仪旗黑-50S" panose="00020600040101010101" pitchFamily="18" charset="-122"/>
              </a:rPr>
              <a:t>经理</a:t>
            </a:r>
            <a:endParaRPr lang="en-US" altLang="zh-CN"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pPr>
            <a:r>
              <a:rPr lang="en-US" altLang="zh-CN" sz="1600" dirty="0">
                <a:ea typeface="汉仪旗黑-50S" panose="00020600040101010101" pitchFamily="18" charset="-122"/>
              </a:rPr>
              <a:t>    Suggested After-sales Manager of INFINITI Dealer</a:t>
            </a:r>
            <a:endParaRPr lang="en-US" altLang="ja-JP" sz="1600" dirty="0">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3101883985"/>
              </p:ext>
            </p:extLst>
          </p:nvPr>
        </p:nvGraphicFramePr>
        <p:xfrm>
          <a:off x="659877" y="3669704"/>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0" y="2250268"/>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80083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833"/>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56"/>
          <p:cNvSpPr>
            <a:spLocks noChangeArrowheads="1"/>
          </p:cNvSpPr>
          <p:nvPr/>
        </p:nvSpPr>
        <p:spPr bwMode="auto">
          <a:xfrm>
            <a:off x="328380" y="1216508"/>
            <a:ext cx="8228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b="1" dirty="0">
                <a:latin typeface="汉仪旗黑-50S" panose="00020600040101010101" pitchFamily="18" charset="-122"/>
                <a:ea typeface="汉仪旗黑-50S" panose="00020600040101010101" pitchFamily="18" charset="-122"/>
              </a:rPr>
              <a:t>建议</a:t>
            </a:r>
            <a:r>
              <a:rPr lang="zh-CN" altLang="en-US" b="1" dirty="0" smtClean="0">
                <a:latin typeface="汉仪旗黑-50S" panose="00020600040101010101" pitchFamily="18" charset="-122"/>
                <a:ea typeface="汉仪旗黑-50S" panose="00020600040101010101" pitchFamily="18" charset="-122"/>
              </a:rPr>
              <a:t>的</a:t>
            </a:r>
            <a:r>
              <a:rPr lang="zh-CN" altLang="en-US" b="1" dirty="0">
                <a:latin typeface="汉仪旗黑-50S" panose="00020600040101010101" pitchFamily="18" charset="-122"/>
                <a:ea typeface="汉仪旗黑-50S" panose="00020600040101010101" pitchFamily="18" charset="-122"/>
              </a:rPr>
              <a:t>市场</a:t>
            </a:r>
            <a:r>
              <a:rPr lang="zh-CN" altLang="en-US" b="1" dirty="0" smtClean="0">
                <a:latin typeface="汉仪旗黑-50S" panose="00020600040101010101" pitchFamily="18" charset="-122"/>
                <a:ea typeface="汉仪旗黑-50S" panose="00020600040101010101" pitchFamily="18" charset="-122"/>
              </a:rPr>
              <a:t>经理</a:t>
            </a:r>
            <a:endParaRPr lang="en-US" altLang="zh-CN"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pPr>
            <a:r>
              <a:rPr lang="en-US" altLang="zh-CN" sz="1600" dirty="0">
                <a:ea typeface="汉仪旗黑-50S" panose="00020600040101010101" pitchFamily="18" charset="-122"/>
              </a:rPr>
              <a:t>    Suggested </a:t>
            </a:r>
            <a:r>
              <a:rPr lang="en-US" altLang="zh-CN" sz="1600" dirty="0" smtClean="0">
                <a:ea typeface="汉仪旗黑-50S" panose="00020600040101010101" pitchFamily="18" charset="-122"/>
              </a:rPr>
              <a:t>Marketing </a:t>
            </a:r>
            <a:r>
              <a:rPr lang="en-US" altLang="zh-CN" sz="1600" dirty="0">
                <a:ea typeface="汉仪旗黑-50S" panose="00020600040101010101" pitchFamily="18" charset="-122"/>
              </a:rPr>
              <a:t>Manager of INFINITI Dealer</a:t>
            </a:r>
            <a:endParaRPr lang="en-US" altLang="ja-JP" sz="1600" dirty="0">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3344468720"/>
              </p:ext>
            </p:extLst>
          </p:nvPr>
        </p:nvGraphicFramePr>
        <p:xfrm>
          <a:off x="659877" y="3669704"/>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0" y="2250268"/>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194081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75"/>
          <p:cNvSpPr>
            <a:spLocks noChangeArrowheads="1"/>
          </p:cNvSpPr>
          <p:nvPr/>
        </p:nvSpPr>
        <p:spPr bwMode="auto">
          <a:xfrm>
            <a:off x="541106" y="1136398"/>
            <a:ext cx="3783284" cy="2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85000"/>
              </a:lnSpc>
              <a:spcBef>
                <a:spcPct val="15000"/>
              </a:spcBef>
              <a:buFont typeface="Wingdings" pitchFamily="2" charset="2"/>
              <a:buChar char="n"/>
            </a:pPr>
            <a:r>
              <a:rPr lang="zh-CN" altLang="en-US" sz="2000" dirty="0">
                <a:latin typeface="+mn-ea"/>
              </a:rPr>
              <a:t> </a:t>
            </a:r>
            <a:r>
              <a:rPr lang="zh-CN" altLang="en-US" sz="2000" b="1" dirty="0">
                <a:latin typeface="+mn-ea"/>
              </a:rPr>
              <a:t>建议土地</a:t>
            </a:r>
          </a:p>
          <a:p>
            <a:pPr>
              <a:lnSpc>
                <a:spcPct val="85000"/>
              </a:lnSpc>
              <a:spcBef>
                <a:spcPct val="15000"/>
              </a:spcBef>
              <a:buFont typeface="Wingdings" pitchFamily="2" charset="2"/>
              <a:buNone/>
            </a:pPr>
            <a:r>
              <a:rPr lang="zh-CN" altLang="en-US" b="1" dirty="0">
                <a:latin typeface="+mn-ea"/>
              </a:rPr>
              <a:t>   </a:t>
            </a:r>
            <a:r>
              <a:rPr lang="en-US" altLang="zh-CN" sz="1400" dirty="0"/>
              <a:t>Proposed Land</a:t>
            </a:r>
            <a:endParaRPr lang="en-US" altLang="ja-JP" sz="1400" dirty="0"/>
          </a:p>
        </p:txBody>
      </p:sp>
      <p:graphicFrame>
        <p:nvGraphicFramePr>
          <p:cNvPr id="4" name="Group 227"/>
          <p:cNvGraphicFramePr>
            <a:graphicFrameLocks noGrp="1"/>
          </p:cNvGraphicFramePr>
          <p:nvPr>
            <p:extLst>
              <p:ext uri="{D42A27DB-BD31-4B8C-83A1-F6EECF244321}">
                <p14:modId xmlns:p14="http://schemas.microsoft.com/office/powerpoint/2010/main" val="3950737294"/>
              </p:ext>
            </p:extLst>
          </p:nvPr>
        </p:nvGraphicFramePr>
        <p:xfrm>
          <a:off x="688340" y="1902839"/>
          <a:ext cx="8404225" cy="4281609"/>
        </p:xfrm>
        <a:graphic>
          <a:graphicData uri="http://schemas.openxmlformats.org/drawingml/2006/table">
            <a:tbl>
              <a:tblPr/>
              <a:tblGrid>
                <a:gridCol w="3503613">
                  <a:extLst>
                    <a:ext uri="{9D8B030D-6E8A-4147-A177-3AD203B41FA5}">
                      <a16:colId xmlns:a16="http://schemas.microsoft.com/office/drawing/2014/main" val="20000"/>
                    </a:ext>
                  </a:extLst>
                </a:gridCol>
                <a:gridCol w="4900612">
                  <a:extLst>
                    <a:ext uri="{9D8B030D-6E8A-4147-A177-3AD203B41FA5}">
                      <a16:colId xmlns:a16="http://schemas.microsoft.com/office/drawing/2014/main" val="20001"/>
                    </a:ext>
                  </a:extLst>
                </a:gridCol>
              </a:tblGrid>
              <a:tr h="465612">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土地具体位置</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lt"/>
                          <a:ea typeface="+mn-ea"/>
                        </a:rPr>
                        <a:t>Land Location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2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自有或租赁（如租赁注明租期）</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Ownership or Lease (if leased, indicate duration of lease)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2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已获得</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意向书</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商谈中</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Owned/Letter of Land Lease Intent/In Negotiation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3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大小（面宽</a:t>
                      </a:r>
                      <a:r>
                        <a:rPr kumimoji="0" lang="en-US" altLang="zh-CN" sz="1200" b="0" i="0" u="none" strike="noStrike" cap="none" normalizeH="0" baseline="0" dirty="0" smtClean="0">
                          <a:ln>
                            <a:noFill/>
                          </a:ln>
                          <a:solidFill>
                            <a:schemeClr val="tx1"/>
                          </a:solidFill>
                          <a:effectLst/>
                          <a:latin typeface="+mn-ea"/>
                          <a:ea typeface="+mn-ea"/>
                        </a:rPr>
                        <a:t>x</a:t>
                      </a:r>
                      <a:r>
                        <a:rPr kumimoji="0" lang="zh-CN" altLang="en-US" sz="1200" b="0" i="0" u="none" strike="noStrike" cap="none" normalizeH="0" baseline="0" dirty="0" smtClean="0">
                          <a:ln>
                            <a:noFill/>
                          </a:ln>
                          <a:solidFill>
                            <a:schemeClr val="tx1"/>
                          </a:solidFill>
                          <a:effectLst/>
                          <a:latin typeface="+mn-ea"/>
                          <a:ea typeface="+mn-ea"/>
                        </a:rPr>
                        <a:t>面深）</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Size (width x depth)</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smtClean="0">
                        <a:ln>
                          <a:noFill/>
                        </a:ln>
                        <a:solidFill>
                          <a:srgbClr val="000000"/>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91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空地</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有建筑物</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Vacant land/Buildings on the ground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3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土地用途</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属性</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Land Usage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2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周边其它品牌店名称及距离</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Competitor’s  </a:t>
                      </a:r>
                      <a:r>
                        <a:rPr kumimoji="0" lang="en-US" altLang="zh-CN" sz="1200" b="0" i="0" u="none" strike="noStrike" kern="1200" cap="none" normalizeH="0" baseline="0" dirty="0" err="1" smtClean="0">
                          <a:ln>
                            <a:noFill/>
                          </a:ln>
                          <a:solidFill>
                            <a:schemeClr val="tx1"/>
                          </a:solidFill>
                          <a:effectLst/>
                          <a:latin typeface="+mn-lt"/>
                          <a:ea typeface="+mn-ea"/>
                          <a:cs typeface="+mn-cs"/>
                        </a:rPr>
                        <a:t>barnd&amp;location</a:t>
                      </a:r>
                      <a:r>
                        <a:rPr kumimoji="0" lang="en-US" altLang="zh-CN" sz="1200" b="0" i="0" u="none" strike="noStrike" kern="1200" cap="none" normalizeH="0" baseline="0" dirty="0" smtClean="0">
                          <a:ln>
                            <a:noFill/>
                          </a:ln>
                          <a:solidFill>
                            <a:schemeClr val="tx1"/>
                          </a:solidFill>
                          <a:effectLst/>
                          <a:latin typeface="+mn-lt"/>
                          <a:ea typeface="+mn-ea"/>
                          <a:cs typeface="+mn-cs"/>
                        </a:rPr>
                        <a:t>, close to proposed land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3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离市中心距离</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开车时间</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Distance from the downtown/time by a drive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262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38446" y="1114528"/>
            <a:ext cx="8459788" cy="5762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800" smtClean="0">
                <a:ea typeface="汉仪旗黑-50S" panose="00020600040101010101" pitchFamily="18" charset="-122"/>
              </a:rPr>
              <a:t>城市地图包括竞争对手所处位置和建议的英菲尼迪经销店位置</a:t>
            </a:r>
          </a:p>
          <a:p>
            <a:pPr marL="0" indent="0">
              <a:buFont typeface="Arial" panose="020B0604020202020204" pitchFamily="34" charset="0"/>
              <a:buNone/>
            </a:pPr>
            <a:r>
              <a:rPr lang="en-US" altLang="zh-CN" sz="1400" smtClean="0">
                <a:ea typeface="宋体" charset="-122"/>
              </a:rPr>
              <a:t>A city map including competitor’s location and proposed INFINITI 4S shop location.</a:t>
            </a:r>
            <a:endParaRPr lang="en-US" altLang="zh-CN" sz="1400" dirty="0">
              <a:ea typeface="宋体" charset="-122"/>
            </a:endParaRPr>
          </a:p>
        </p:txBody>
      </p:sp>
      <p:grpSp>
        <p:nvGrpSpPr>
          <p:cNvPr id="3" name="组合 1"/>
          <p:cNvGrpSpPr>
            <a:grpSpLocks/>
          </p:cNvGrpSpPr>
          <p:nvPr/>
        </p:nvGrpSpPr>
        <p:grpSpPr bwMode="auto">
          <a:xfrm>
            <a:off x="1157743" y="1878853"/>
            <a:ext cx="8038011" cy="4286522"/>
            <a:chOff x="127000" y="1244600"/>
            <a:chExt cx="8839200" cy="5181600"/>
          </a:xfrm>
        </p:grpSpPr>
        <p:sp>
          <p:nvSpPr>
            <p:cNvPr id="4" name="Rectangle 4"/>
            <p:cNvSpPr>
              <a:spLocks noChangeArrowheads="1"/>
            </p:cNvSpPr>
            <p:nvPr/>
          </p:nvSpPr>
          <p:spPr bwMode="auto">
            <a:xfrm>
              <a:off x="468313" y="1419225"/>
              <a:ext cx="822801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75000"/>
                </a:lnSpc>
                <a:spcBef>
                  <a:spcPct val="15000"/>
                </a:spcBef>
                <a:buFont typeface="Wingdings" pitchFamily="2" charset="2"/>
                <a:buChar char="n"/>
              </a:pPr>
              <a:r>
                <a:rPr lang="zh-CN" altLang="en-US" dirty="0">
                  <a:latin typeface="Verdana" pitchFamily="34" charset="0"/>
                  <a:ea typeface="宋体" charset="-122"/>
                </a:rPr>
                <a:t> </a:t>
              </a:r>
              <a:r>
                <a:rPr lang="zh-CN" altLang="en-US" sz="1400" b="1" dirty="0">
                  <a:latin typeface="汉仪旗黑-50S" panose="00020600040101010101" pitchFamily="18" charset="-122"/>
                  <a:ea typeface="汉仪旗黑-50S" panose="00020600040101010101" pitchFamily="18" charset="-122"/>
                </a:rPr>
                <a:t>建议土地 </a:t>
              </a:r>
              <a:r>
                <a:rPr lang="en-US" altLang="zh-CN" sz="1400" b="1" dirty="0">
                  <a:ea typeface="汉仪旗黑-50S" panose="00020600040101010101" pitchFamily="18" charset="-122"/>
                </a:rPr>
                <a:t>–</a:t>
              </a:r>
              <a:r>
                <a:rPr lang="en-US" altLang="zh-CN" sz="1400" b="1" dirty="0">
                  <a:latin typeface="汉仪旗黑-50S" panose="00020600040101010101" pitchFamily="18" charset="-122"/>
                  <a:ea typeface="汉仪旗黑-50S" panose="00020600040101010101" pitchFamily="18" charset="-122"/>
                </a:rPr>
                <a:t> </a:t>
              </a:r>
              <a:r>
                <a:rPr lang="zh-CN" altLang="en-US" sz="1400" b="1" dirty="0">
                  <a:latin typeface="汉仪旗黑-50S" panose="00020600040101010101" pitchFamily="18" charset="-122"/>
                  <a:ea typeface="汉仪旗黑-50S" panose="00020600040101010101" pitchFamily="18" charset="-122"/>
                </a:rPr>
                <a:t>位置</a:t>
              </a:r>
            </a:p>
            <a:p>
              <a:pPr>
                <a:lnSpc>
                  <a:spcPct val="75000"/>
                </a:lnSpc>
                <a:spcBef>
                  <a:spcPct val="15000"/>
                </a:spcBef>
                <a:buFont typeface="Wingdings" pitchFamily="2" charset="2"/>
                <a:buNone/>
              </a:pPr>
              <a:r>
                <a:rPr lang="en-US" altLang="zh-CN" dirty="0">
                  <a:latin typeface="Verdana" pitchFamily="34" charset="0"/>
                  <a:ea typeface="宋体" charset="-122"/>
                </a:rPr>
                <a:t>   </a:t>
              </a:r>
              <a:r>
                <a:rPr lang="en-US" altLang="ja-JP" sz="1200" b="1" dirty="0">
                  <a:ea typeface="宋体" charset="-122"/>
                </a:rPr>
                <a:t>Propose </a:t>
              </a:r>
              <a:r>
                <a:rPr lang="en-US" altLang="zh-CN" sz="1200" b="1" dirty="0">
                  <a:ea typeface="宋体" charset="-122"/>
                </a:rPr>
                <a:t>L</a:t>
              </a:r>
              <a:r>
                <a:rPr lang="en-US" altLang="ja-JP" sz="1200" b="1" dirty="0">
                  <a:ea typeface="宋体" charset="-122"/>
                </a:rPr>
                <a:t>and</a:t>
              </a:r>
              <a:r>
                <a:rPr lang="en-US" altLang="zh-CN" sz="1200" b="1" dirty="0">
                  <a:ea typeface="宋体" charset="-122"/>
                </a:rPr>
                <a:t>- Location</a:t>
              </a:r>
              <a:endParaRPr lang="en-US" altLang="ja-JP" sz="1200" b="1" dirty="0">
                <a:ea typeface="宋体" charset="-122"/>
              </a:endParaRPr>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244600"/>
              <a:ext cx="5016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948680"/>
              <a:ext cx="922020" cy="47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srcRect/>
            <a:stretch/>
          </p:blipFill>
          <p:spPr bwMode="auto">
            <a:xfrm>
              <a:off x="5144027" y="1452703"/>
              <a:ext cx="926690" cy="421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五角星 7"/>
            <p:cNvSpPr/>
            <p:nvPr/>
          </p:nvSpPr>
          <p:spPr bwMode="auto">
            <a:xfrm>
              <a:off x="2810329" y="5497605"/>
              <a:ext cx="224035" cy="225591"/>
            </a:xfrm>
            <a:prstGeom prst="star5">
              <a:avLst/>
            </a:prstGeom>
            <a:solidFill>
              <a:srgbClr val="FF0000"/>
            </a:solidFill>
            <a:ln w="9525" cap="flat" cmpd="sng" algn="ctr">
              <a:solidFill>
                <a:srgbClr val="FF0000"/>
              </a:solidFill>
              <a:prstDash val="solid"/>
              <a:round/>
              <a:headEnd type="none" w="med" len="med"/>
              <a:tailEnd type="none" w="med" len="med"/>
            </a:ln>
            <a:effectLst/>
            <a:extLst/>
          </p:spPr>
          <p:txBody>
            <a:bodyPr lIns="0" tIns="0" rIns="0" bIns="0"/>
            <a:lstStyle/>
            <a:p>
              <a:pPr>
                <a:defRPr/>
              </a:pPr>
              <a:endParaRPr lang="zh-CN" altLang="en-US" dirty="0">
                <a:latin typeface="汉仪旗黑-50S" panose="00020600040101010101" pitchFamily="18" charset="-122"/>
                <a:ea typeface="宋体" pitchFamily="2" charset="-122"/>
              </a:endParaRPr>
            </a:p>
          </p:txBody>
        </p:sp>
        <p:cxnSp>
          <p:nvCxnSpPr>
            <p:cNvPr id="9" name="直接连接符 8"/>
            <p:cNvCxnSpPr/>
            <p:nvPr/>
          </p:nvCxnSpPr>
          <p:spPr bwMode="auto">
            <a:xfrm flipV="1">
              <a:off x="3034364" y="1452703"/>
              <a:ext cx="2109663" cy="4044902"/>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10" name="AutoShape 16"/>
            <p:cNvSpPr>
              <a:spLocks noChangeArrowheads="1"/>
            </p:cNvSpPr>
            <p:nvPr/>
          </p:nvSpPr>
          <p:spPr bwMode="auto">
            <a:xfrm>
              <a:off x="821170" y="5161841"/>
              <a:ext cx="1566547" cy="414458"/>
            </a:xfrm>
            <a:prstGeom prst="wedgeRoundRectCallout">
              <a:avLst>
                <a:gd name="adj1" fmla="val 84685"/>
                <a:gd name="adj2" fmla="val 36199"/>
                <a:gd name="adj3" fmla="val 16667"/>
              </a:avLst>
            </a:prstGeom>
            <a:solidFill>
              <a:srgbClr val="7030A0"/>
            </a:solidFill>
            <a:ln w="25400" algn="ctr">
              <a:solidFill>
                <a:srgbClr val="7030A0"/>
              </a:solidFill>
              <a:miter lim="800000"/>
              <a:headEnd/>
              <a:tailEnd/>
            </a:ln>
          </p:spPr>
          <p:txBody>
            <a:bodyPr anchor="ctr"/>
            <a:lstStyle/>
            <a:p>
              <a:pPr algn="ctr"/>
              <a:r>
                <a:rPr kumimoji="1" lang="en-US" altLang="zh-CN" sz="1200" b="1">
                  <a:solidFill>
                    <a:schemeClr val="bg1"/>
                  </a:solidFill>
                  <a:latin typeface="Verdana" pitchFamily="34" charset="0"/>
                  <a:ea typeface="宋体" charset="-122"/>
                </a:rPr>
                <a:t>Proposed Land</a:t>
              </a:r>
              <a:endParaRPr kumimoji="1" lang="zh-CN" altLang="en-US" sz="1200" b="1">
                <a:solidFill>
                  <a:schemeClr val="bg1"/>
                </a:solidFill>
                <a:latin typeface="Verdana" pitchFamily="34" charset="0"/>
                <a:ea typeface="宋体" charset="-122"/>
              </a:endParaRPr>
            </a:p>
          </p:txBody>
        </p:sp>
        <p:cxnSp>
          <p:nvCxnSpPr>
            <p:cNvPr id="11" name="直接连接符 10"/>
            <p:cNvCxnSpPr>
              <a:stCxn id="8" idx="4"/>
            </p:cNvCxnSpPr>
            <p:nvPr/>
          </p:nvCxnSpPr>
          <p:spPr bwMode="auto">
            <a:xfrm>
              <a:off x="3034364" y="5583294"/>
              <a:ext cx="2109663" cy="692512"/>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pic>
          <p:nvPicPr>
            <p:cNvPr id="12" name="Picture 4"/>
            <p:cNvPicPr>
              <a:picLocks noChangeAspect="1" noChangeArrowheads="1"/>
            </p:cNvPicPr>
            <p:nvPr/>
          </p:nvPicPr>
          <p:blipFill rotWithShape="1">
            <a:blip r:embed="rId5"/>
            <a:srcRect/>
            <a:stretch/>
          </p:blipFill>
          <p:spPr bwMode="auto">
            <a:xfrm>
              <a:off x="5144027" y="1370511"/>
              <a:ext cx="3822173" cy="4905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rotWithShape="1">
            <a:blip r:embed="rId6"/>
            <a:srcRect/>
            <a:stretch/>
          </p:blipFill>
          <p:spPr bwMode="auto">
            <a:xfrm>
              <a:off x="5147421" y="1370511"/>
              <a:ext cx="948755" cy="363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4166" y="4075650"/>
              <a:ext cx="326558" cy="27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48956">
              <a:off x="7855149" y="2766253"/>
              <a:ext cx="405562" cy="1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t3.baidu.com/it/u=1615154166,129004145&amp;fm=21&amp;gp=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7822" y="4868787"/>
              <a:ext cx="347993" cy="24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t2.baidu.com/it/u=4231762586,3367269486&amp;fm=21&amp;gp=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6410" y="3774236"/>
              <a:ext cx="283684" cy="30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2409" y="2585370"/>
              <a:ext cx="237799" cy="2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6061" y="2859994"/>
              <a:ext cx="221867" cy="2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6"/>
            <p:cNvSpPr>
              <a:spLocks noChangeArrowheads="1"/>
            </p:cNvSpPr>
            <p:nvPr/>
          </p:nvSpPr>
          <p:spPr bwMode="auto">
            <a:xfrm>
              <a:off x="6286266" y="2388294"/>
              <a:ext cx="1201642" cy="299039"/>
            </a:xfrm>
            <a:prstGeom prst="wedgeRoundRectCallout">
              <a:avLst>
                <a:gd name="adj1" fmla="val 50277"/>
                <a:gd name="adj2" fmla="val 104339"/>
                <a:gd name="adj3" fmla="val 16667"/>
              </a:avLst>
            </a:prstGeom>
            <a:solidFill>
              <a:schemeClr val="bg1">
                <a:lumMod val="65000"/>
              </a:schemeClr>
            </a:solidFill>
            <a:ln w="25400" algn="ctr">
              <a:solidFill>
                <a:schemeClr val="bg1">
                  <a:lumMod val="65000"/>
                </a:schemeClr>
              </a:solidFill>
              <a:miter lim="800000"/>
              <a:headEnd/>
              <a:tailEnd/>
            </a:ln>
          </p:spPr>
          <p:txBody>
            <a:bodyPr anchor="ctr"/>
            <a:lstStyle/>
            <a:p>
              <a:pPr algn="ctr">
                <a:defRPr/>
              </a:pPr>
              <a:r>
                <a:rPr lang="en-US" altLang="zh-CN" sz="1200" b="1">
                  <a:latin typeface="Verdana" pitchFamily="34" charset="0"/>
                  <a:ea typeface="宋体" charset="-122"/>
                </a:rPr>
                <a:t>Investor A</a:t>
              </a:r>
              <a:endParaRPr kumimoji="1" lang="zh-CN" altLang="en-US" sz="1200" b="1">
                <a:latin typeface="Verdana" pitchFamily="34" charset="0"/>
                <a:ea typeface="宋体" charset="-122"/>
              </a:endParaRPr>
            </a:p>
          </p:txBody>
        </p:sp>
        <p:pic>
          <p:nvPicPr>
            <p:cNvPr id="21" name="Picture 3" descr="G:\新开始\我在鑫现的日子\转移\我的全部\标识\2009830034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8051" y="3036232"/>
              <a:ext cx="255978" cy="14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G:\新开始\我在鑫现的日子\转移\我的全部\标识\20098300434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7423" y="3169352"/>
              <a:ext cx="148396" cy="1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G:\新开始\我在鑫现的日子\转移\我的全部\标识\200983017494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724" y="3474934"/>
              <a:ext cx="252266" cy="2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6"/>
            <p:cNvSpPr>
              <a:spLocks noChangeArrowheads="1"/>
            </p:cNvSpPr>
            <p:nvPr/>
          </p:nvSpPr>
          <p:spPr bwMode="auto">
            <a:xfrm>
              <a:off x="3034364" y="1926620"/>
              <a:ext cx="1566547" cy="414458"/>
            </a:xfrm>
            <a:prstGeom prst="wedgeRoundRectCallout">
              <a:avLst>
                <a:gd name="adj1" fmla="val 15727"/>
                <a:gd name="adj2" fmla="val 152653"/>
                <a:gd name="adj3" fmla="val 16667"/>
              </a:avLst>
            </a:prstGeom>
            <a:solidFill>
              <a:srgbClr val="7030A0"/>
            </a:solidFill>
            <a:ln w="25400" algn="ctr">
              <a:solidFill>
                <a:srgbClr val="7030A0"/>
              </a:solidFill>
              <a:miter lim="800000"/>
              <a:headEnd/>
              <a:tailEnd/>
            </a:ln>
          </p:spPr>
          <p:txBody>
            <a:bodyPr anchor="ctr"/>
            <a:lstStyle/>
            <a:p>
              <a:pPr algn="ctr"/>
              <a:r>
                <a:rPr kumimoji="1" lang="en-US" altLang="zh-CN" sz="1200" b="1">
                  <a:solidFill>
                    <a:schemeClr val="bg1"/>
                  </a:solidFill>
                  <a:latin typeface="Verdana" pitchFamily="34" charset="0"/>
                  <a:ea typeface="宋体" charset="-122"/>
                </a:rPr>
                <a:t>Infiniti #1</a:t>
              </a:r>
              <a:endParaRPr kumimoji="1" lang="zh-CN" altLang="en-US" sz="1200" b="1">
                <a:solidFill>
                  <a:schemeClr val="bg1"/>
                </a:solidFill>
                <a:latin typeface="Verdana" pitchFamily="34" charset="0"/>
                <a:ea typeface="宋体" charset="-122"/>
              </a:endParaRPr>
            </a:p>
          </p:txBody>
        </p:sp>
        <p:sp>
          <p:nvSpPr>
            <p:cNvPr id="25" name="矩形 25"/>
            <p:cNvSpPr>
              <a:spLocks noChangeArrowheads="1"/>
            </p:cNvSpPr>
            <p:nvPr/>
          </p:nvSpPr>
          <p:spPr bwMode="auto">
            <a:xfrm>
              <a:off x="4797791" y="4121323"/>
              <a:ext cx="1880536" cy="250074"/>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sz="1200" b="1">
                  <a:latin typeface="Verdana" pitchFamily="34" charset="0"/>
                  <a:ea typeface="宋体" charset="-122"/>
                </a:rPr>
                <a:t>Zhongshun Jinbao</a:t>
              </a:r>
              <a:endParaRPr kumimoji="1" lang="zh-CN" altLang="en-US" sz="1200" b="1">
                <a:latin typeface="Verdana" pitchFamily="34" charset="0"/>
                <a:ea typeface="宋体" charset="-122"/>
              </a:endParaRPr>
            </a:p>
          </p:txBody>
        </p:sp>
        <p:pic>
          <p:nvPicPr>
            <p:cNvPr id="26"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93228" y="2781675"/>
              <a:ext cx="195813" cy="16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2790" y="2926208"/>
              <a:ext cx="310051" cy="11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G:\新开始\我在鑫现的日子\转移\我的全部\标识\200991202638.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54308" y="2781675"/>
              <a:ext cx="228908" cy="14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t3.baidu.com/it/u=3288495751,1475964644&amp;fm=21&amp;gp=0.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2177" y="2658580"/>
              <a:ext cx="152421" cy="1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99987" y="2954259"/>
              <a:ext cx="177430" cy="14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65655" y="3063154"/>
              <a:ext cx="177726" cy="17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37748" y="2499530"/>
              <a:ext cx="182452" cy="17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接连接符 33"/>
            <p:cNvCxnSpPr>
              <a:cxnSpLocks noChangeShapeType="1"/>
              <a:stCxn id="19" idx="2"/>
            </p:cNvCxnSpPr>
            <p:nvPr/>
          </p:nvCxnSpPr>
          <p:spPr bwMode="auto">
            <a:xfrm flipH="1">
              <a:off x="6997153" y="3078394"/>
              <a:ext cx="549842" cy="997256"/>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4"/>
            <p:cNvSpPr>
              <a:spLocks noChangeArrowheads="1"/>
            </p:cNvSpPr>
            <p:nvPr/>
          </p:nvSpPr>
          <p:spPr bwMode="auto">
            <a:xfrm>
              <a:off x="3034364" y="3451546"/>
              <a:ext cx="697563" cy="25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kumimoji="1" lang="en-US" altLang="zh-CN" sz="1200" b="1">
                  <a:solidFill>
                    <a:srgbClr val="FF0000"/>
                  </a:solidFill>
                  <a:latin typeface="Verdana" pitchFamily="34" charset="0"/>
                  <a:ea typeface="宋体" charset="-122"/>
                </a:rPr>
                <a:t>19KM</a:t>
              </a:r>
              <a:endParaRPr kumimoji="1" lang="zh-CN" altLang="en-US" sz="1200" b="1">
                <a:solidFill>
                  <a:srgbClr val="FF0000"/>
                </a:solidFill>
                <a:latin typeface="Verdana" pitchFamily="34" charset="0"/>
                <a:ea typeface="宋体" charset="-122"/>
              </a:endParaRPr>
            </a:p>
          </p:txBody>
        </p:sp>
        <p:sp>
          <p:nvSpPr>
            <p:cNvPr id="35" name="矩形 35"/>
            <p:cNvSpPr>
              <a:spLocks noChangeArrowheads="1"/>
            </p:cNvSpPr>
            <p:nvPr/>
          </p:nvSpPr>
          <p:spPr bwMode="auto">
            <a:xfrm>
              <a:off x="6500118" y="3169993"/>
              <a:ext cx="697563" cy="25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kumimoji="1" lang="en-US" altLang="zh-CN" sz="1200" b="1">
                  <a:solidFill>
                    <a:srgbClr val="FF0000"/>
                  </a:solidFill>
                  <a:latin typeface="Verdana" pitchFamily="34" charset="0"/>
                  <a:ea typeface="宋体" charset="-122"/>
                </a:rPr>
                <a:t>700M</a:t>
              </a:r>
              <a:endParaRPr kumimoji="1" lang="zh-CN" altLang="en-US" sz="1200" b="1">
                <a:solidFill>
                  <a:srgbClr val="FF0000"/>
                </a:solidFill>
                <a:latin typeface="Verdana" pitchFamily="34" charset="0"/>
                <a:ea typeface="宋体" charset="-122"/>
              </a:endParaRPr>
            </a:p>
          </p:txBody>
        </p:sp>
        <p:cxnSp>
          <p:nvCxnSpPr>
            <p:cNvPr id="36" name="直接连接符 36"/>
            <p:cNvCxnSpPr>
              <a:cxnSpLocks noChangeShapeType="1"/>
            </p:cNvCxnSpPr>
            <p:nvPr/>
          </p:nvCxnSpPr>
          <p:spPr bwMode="auto">
            <a:xfrm>
              <a:off x="7546995" y="3108535"/>
              <a:ext cx="152992" cy="1760252"/>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矩形 37"/>
            <p:cNvSpPr>
              <a:spLocks noChangeArrowheads="1"/>
            </p:cNvSpPr>
            <p:nvPr/>
          </p:nvSpPr>
          <p:spPr bwMode="auto">
            <a:xfrm>
              <a:off x="7586348" y="4075855"/>
              <a:ext cx="809581" cy="2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lang="en-US" altLang="zh-CN" sz="1200" b="1">
                  <a:solidFill>
                    <a:srgbClr val="FF0000"/>
                  </a:solidFill>
                  <a:latin typeface="Verdana" pitchFamily="34" charset="0"/>
                  <a:ea typeface="宋体" charset="-122"/>
                </a:rPr>
                <a:t>1.2K</a:t>
              </a:r>
              <a:r>
                <a:rPr kumimoji="1" lang="en-US" altLang="zh-CN" sz="1200" b="1">
                  <a:solidFill>
                    <a:srgbClr val="FF0000"/>
                  </a:solidFill>
                  <a:latin typeface="Verdana" pitchFamily="34" charset="0"/>
                  <a:ea typeface="宋体" charset="-122"/>
                </a:rPr>
                <a:t>M</a:t>
              </a:r>
              <a:endParaRPr kumimoji="1" lang="zh-CN" altLang="en-US" sz="1200" b="1">
                <a:solidFill>
                  <a:srgbClr val="FF0000"/>
                </a:solidFill>
                <a:latin typeface="Verdana" pitchFamily="34" charset="0"/>
                <a:ea typeface="宋体" charset="-122"/>
              </a:endParaRPr>
            </a:p>
          </p:txBody>
        </p:sp>
        <p:cxnSp>
          <p:nvCxnSpPr>
            <p:cNvPr id="38" name="直接连接符 38"/>
            <p:cNvCxnSpPr>
              <a:cxnSpLocks noChangeShapeType="1"/>
              <a:stCxn id="28" idx="2"/>
              <a:endCxn id="8" idx="0"/>
            </p:cNvCxnSpPr>
            <p:nvPr/>
          </p:nvCxnSpPr>
          <p:spPr bwMode="auto">
            <a:xfrm flipH="1">
              <a:off x="2922350" y="2926208"/>
              <a:ext cx="1146412" cy="2570781"/>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椭圆 2"/>
          <p:cNvSpPr>
            <a:spLocks noChangeArrowheads="1"/>
          </p:cNvSpPr>
          <p:nvPr/>
        </p:nvSpPr>
        <p:spPr bwMode="auto">
          <a:xfrm>
            <a:off x="448630" y="2001363"/>
            <a:ext cx="1341438" cy="996950"/>
          </a:xfrm>
          <a:prstGeom prst="ellipse">
            <a:avLst/>
          </a:prstGeom>
          <a:solidFill>
            <a:srgbClr val="FFC000"/>
          </a:solidFill>
          <a:ln w="9525" algn="ctr">
            <a:solidFill>
              <a:srgbClr val="FFC000"/>
            </a:solidFill>
            <a:round/>
            <a:headEnd/>
            <a:tailEnd/>
          </a:ln>
        </p:spPr>
        <p:txBody>
          <a:bodyPr lIns="0" tIns="0" rIns="0" bIns="0"/>
          <a:lstStyle/>
          <a:p>
            <a:pPr algn="ctr"/>
            <a:r>
              <a:rPr lang="zh-CN" altLang="en-US" sz="4400" b="1">
                <a:solidFill>
                  <a:srgbClr val="FF0000"/>
                </a:solidFill>
                <a:ea typeface="宋体" charset="-122"/>
              </a:rPr>
              <a:t>例</a:t>
            </a:r>
          </a:p>
        </p:txBody>
      </p:sp>
      <p:sp>
        <p:nvSpPr>
          <p:cNvPr id="40" name="Rectangle 2"/>
          <p:cNvSpPr txBox="1">
            <a:spLocks noChangeArrowheads="1"/>
          </p:cNvSpPr>
          <p:nvPr/>
        </p:nvSpPr>
        <p:spPr>
          <a:xfrm>
            <a:off x="0" y="2605"/>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1135145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856" y="1327816"/>
            <a:ext cx="6858000" cy="490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446" y="5909310"/>
            <a:ext cx="327025" cy="27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1978">
            <a:off x="6661036" y="2719016"/>
            <a:ext cx="666750" cy="28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571" y="2548574"/>
            <a:ext cx="238125" cy="2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63453">
            <a:off x="5628778" y="3101369"/>
            <a:ext cx="290513" cy="2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G:\新开始\我在鑫现的日子\转移\我的全部\标识\20098301749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183" y="4231323"/>
            <a:ext cx="252412" cy="2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新开始\我在鑫现的日子\转移\我的全部\标识\20098300434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8959" y="3739199"/>
            <a:ext cx="236537" cy="26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6"/>
          <p:cNvSpPr>
            <a:spLocks noChangeArrowheads="1"/>
          </p:cNvSpPr>
          <p:nvPr/>
        </p:nvSpPr>
        <p:spPr bwMode="auto">
          <a:xfrm>
            <a:off x="4641534" y="1777047"/>
            <a:ext cx="1565275" cy="405570"/>
          </a:xfrm>
          <a:prstGeom prst="wedgeRoundRectCallout">
            <a:avLst>
              <a:gd name="adj1" fmla="val 14870"/>
              <a:gd name="adj2" fmla="val 277580"/>
              <a:gd name="adj3" fmla="val 16667"/>
            </a:avLst>
          </a:prstGeom>
          <a:solidFill>
            <a:srgbClr val="7030A0"/>
          </a:solidFill>
          <a:ln w="25400" algn="ctr">
            <a:solidFill>
              <a:srgbClr val="7030A0"/>
            </a:solidFill>
            <a:miter lim="800000"/>
            <a:headEnd/>
            <a:tailEnd/>
          </a:ln>
        </p:spPr>
        <p:txBody>
          <a:bodyPr anchor="ctr"/>
          <a:lstStyle/>
          <a:p>
            <a:pPr algn="ctr">
              <a:defRPr/>
            </a:pPr>
            <a:r>
              <a:rPr lang="en-US" altLang="zh-CN" sz="1200" b="1" dirty="0">
                <a:solidFill>
                  <a:schemeClr val="bg1"/>
                </a:solidFill>
                <a:latin typeface="汉仪旗黑-50S" panose="00020600040101010101" pitchFamily="18" charset="-122"/>
                <a:ea typeface="汉仪旗黑-50S" panose="00020600040101010101" pitchFamily="18" charset="-122"/>
              </a:rPr>
              <a:t>Investor A</a:t>
            </a:r>
          </a:p>
        </p:txBody>
      </p:sp>
      <p:pic>
        <p:nvPicPr>
          <p:cNvPr id="10" name="Picture 4" descr="http://t3.baidu.com/it/u=3288495751,1475964644&amp;fm=21&amp;gp=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5321" y="4744085"/>
            <a:ext cx="269875" cy="28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t3.baidu.com/it/u=3288495751,1475964644&amp;fm=21&amp;gp=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2671" y="5228273"/>
            <a:ext cx="269875" cy="2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6"/>
          <p:cNvSpPr>
            <a:spLocks noChangeArrowheads="1"/>
          </p:cNvSpPr>
          <p:nvPr/>
        </p:nvSpPr>
        <p:spPr bwMode="auto">
          <a:xfrm>
            <a:off x="5357496" y="5702936"/>
            <a:ext cx="1565275" cy="405569"/>
          </a:xfrm>
          <a:prstGeom prst="wedgeRoundRectCallout">
            <a:avLst>
              <a:gd name="adj1" fmla="val -58667"/>
              <a:gd name="adj2" fmla="val -99727"/>
              <a:gd name="adj3" fmla="val 16667"/>
            </a:avLst>
          </a:prstGeom>
          <a:solidFill>
            <a:schemeClr val="accent6">
              <a:lumMod val="40000"/>
              <a:lumOff val="60000"/>
            </a:schemeClr>
          </a:solidFill>
          <a:ln>
            <a:solidFill>
              <a:schemeClr val="accent6">
                <a:lumMod val="40000"/>
                <a:lumOff val="60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1200" b="1">
                <a:solidFill>
                  <a:schemeClr val="bg1"/>
                </a:solidFill>
                <a:ea typeface="宋体" charset="-122"/>
              </a:rPr>
              <a:t>Under Construction</a:t>
            </a:r>
            <a:endParaRPr kumimoji="1" lang="zh-CN" altLang="en-US" sz="1200" b="1">
              <a:solidFill>
                <a:schemeClr val="bg1"/>
              </a:solidFill>
              <a:ea typeface="宋体" charset="-122"/>
            </a:endParaRPr>
          </a:p>
        </p:txBody>
      </p:sp>
      <p:sp>
        <p:nvSpPr>
          <p:cNvPr id="13" name="椭圆 51"/>
          <p:cNvSpPr>
            <a:spLocks noChangeArrowheads="1"/>
          </p:cNvSpPr>
          <p:nvPr/>
        </p:nvSpPr>
        <p:spPr bwMode="auto">
          <a:xfrm rot="-1714341">
            <a:off x="4547867" y="4505991"/>
            <a:ext cx="512763" cy="1229141"/>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sp>
        <p:nvSpPr>
          <p:cNvPr id="14" name="矩形 52"/>
          <p:cNvSpPr>
            <a:spLocks noChangeArrowheads="1"/>
          </p:cNvSpPr>
          <p:nvPr/>
        </p:nvSpPr>
        <p:spPr bwMode="auto">
          <a:xfrm rot="2308254">
            <a:off x="5365479" y="3103253"/>
            <a:ext cx="776287" cy="950991"/>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sp>
        <p:nvSpPr>
          <p:cNvPr id="15" name="矩形 53"/>
          <p:cNvSpPr>
            <a:spLocks noChangeArrowheads="1"/>
          </p:cNvSpPr>
          <p:nvPr/>
        </p:nvSpPr>
        <p:spPr bwMode="auto">
          <a:xfrm rot="2308254">
            <a:off x="6949781" y="2075581"/>
            <a:ext cx="776288" cy="711689"/>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pic>
        <p:nvPicPr>
          <p:cNvPr id="1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9284" y="2315211"/>
            <a:ext cx="268287" cy="2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rotWithShape="1">
          <a:blip r:embed="rId11"/>
          <a:srcRect/>
          <a:stretch/>
        </p:blipFill>
        <p:spPr bwMode="auto">
          <a:xfrm>
            <a:off x="8646263" y="5782905"/>
            <a:ext cx="947737" cy="35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8" name="椭圆 56"/>
          <p:cNvSpPr>
            <a:spLocks noChangeArrowheads="1"/>
          </p:cNvSpPr>
          <p:nvPr/>
        </p:nvSpPr>
        <p:spPr bwMode="auto">
          <a:xfrm rot="-3055208">
            <a:off x="5443366" y="3470048"/>
            <a:ext cx="954099" cy="3984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sp>
        <p:nvSpPr>
          <p:cNvPr id="19" name="AutoShape 16"/>
          <p:cNvSpPr>
            <a:spLocks noChangeArrowheads="1"/>
          </p:cNvSpPr>
          <p:nvPr/>
        </p:nvSpPr>
        <p:spPr bwMode="auto">
          <a:xfrm>
            <a:off x="6227446" y="4001136"/>
            <a:ext cx="1565275" cy="405569"/>
          </a:xfrm>
          <a:prstGeom prst="wedgeRoundRectCallout">
            <a:avLst>
              <a:gd name="adj1" fmla="val -58667"/>
              <a:gd name="adj2" fmla="val -99727"/>
              <a:gd name="adj3" fmla="val 16667"/>
            </a:avLst>
          </a:prstGeom>
          <a:solidFill>
            <a:srgbClr val="FFFFCC"/>
          </a:solidFill>
          <a:ln>
            <a:solidFill>
              <a:srgbClr val="FFFFC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1200" b="1">
                <a:solidFill>
                  <a:schemeClr val="tx1"/>
                </a:solidFill>
                <a:ea typeface="宋体" charset="-122"/>
              </a:rPr>
              <a:t>applications in process</a:t>
            </a:r>
            <a:endParaRPr lang="zh-CN" altLang="en-US" sz="1200" b="1">
              <a:solidFill>
                <a:schemeClr val="tx1"/>
              </a:solidFill>
              <a:ea typeface="宋体" charset="-122"/>
            </a:endParaRPr>
          </a:p>
        </p:txBody>
      </p:sp>
      <p:sp>
        <p:nvSpPr>
          <p:cNvPr id="20" name="AutoShape 16"/>
          <p:cNvSpPr>
            <a:spLocks noChangeArrowheads="1"/>
          </p:cNvSpPr>
          <p:nvPr/>
        </p:nvSpPr>
        <p:spPr bwMode="auto">
          <a:xfrm>
            <a:off x="7672071" y="2967672"/>
            <a:ext cx="1565275" cy="405570"/>
          </a:xfrm>
          <a:prstGeom prst="wedgeRoundRectCallout">
            <a:avLst>
              <a:gd name="adj1" fmla="val -58667"/>
              <a:gd name="adj2" fmla="val -99727"/>
              <a:gd name="adj3" fmla="val 16667"/>
            </a:avLst>
          </a:prstGeom>
          <a:solidFill>
            <a:schemeClr val="accent6">
              <a:lumMod val="40000"/>
              <a:lumOff val="60000"/>
            </a:schemeClr>
          </a:solidFill>
          <a:ln>
            <a:solidFill>
              <a:schemeClr val="accent6">
                <a:lumMod val="40000"/>
                <a:lumOff val="60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1200" b="1">
                <a:solidFill>
                  <a:schemeClr val="bg1"/>
                </a:solidFill>
                <a:ea typeface="宋体" charset="-122"/>
              </a:rPr>
              <a:t>Under Construction</a:t>
            </a:r>
            <a:endParaRPr kumimoji="1" lang="zh-CN" altLang="en-US" sz="1200" b="1">
              <a:solidFill>
                <a:schemeClr val="bg1"/>
              </a:solidFill>
              <a:ea typeface="宋体" charset="-122"/>
            </a:endParaRPr>
          </a:p>
        </p:txBody>
      </p:sp>
      <p:sp>
        <p:nvSpPr>
          <p:cNvPr id="21" name="椭圆 59"/>
          <p:cNvSpPr>
            <a:spLocks noChangeArrowheads="1"/>
          </p:cNvSpPr>
          <p:nvPr/>
        </p:nvSpPr>
        <p:spPr bwMode="auto">
          <a:xfrm rot="2505703">
            <a:off x="6690640" y="2349622"/>
            <a:ext cx="974725" cy="39158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pic>
        <p:nvPicPr>
          <p:cNvPr id="22" name="Picture 1"/>
          <p:cNvPicPr>
            <a:picLocks noChangeAspect="1" noChangeArrowheads="1"/>
          </p:cNvPicPr>
          <p:nvPr/>
        </p:nvPicPr>
        <p:blipFill rotWithShape="1">
          <a:blip r:embed="rId12"/>
          <a:srcRect/>
          <a:stretch/>
        </p:blipFill>
        <p:spPr bwMode="auto">
          <a:xfrm>
            <a:off x="877571" y="1205547"/>
            <a:ext cx="3171825" cy="36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3" name="直接箭头连接符 22"/>
          <p:cNvCxnSpPr/>
          <p:nvPr/>
        </p:nvCxnSpPr>
        <p:spPr>
          <a:xfrm>
            <a:off x="2591497" y="1504885"/>
            <a:ext cx="653611" cy="479239"/>
          </a:xfrm>
          <a:prstGeom prst="straightConnector1">
            <a:avLst/>
          </a:prstGeom>
          <a:ln w="25400">
            <a:solidFill>
              <a:srgbClr val="FF0000">
                <a:alpha val="92000"/>
              </a:srgb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20154" y="1915509"/>
            <a:ext cx="115435" cy="1802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88278" y="1394808"/>
            <a:ext cx="115511" cy="1786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64"/>
          <p:cNvSpPr txBox="1">
            <a:spLocks noChangeArrowheads="1"/>
          </p:cNvSpPr>
          <p:nvPr/>
        </p:nvSpPr>
        <p:spPr bwMode="auto">
          <a:xfrm rot="-3445334">
            <a:off x="2529788" y="2074017"/>
            <a:ext cx="59825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200" dirty="0">
                <a:solidFill>
                  <a:srgbClr val="FFFF00"/>
                </a:solidFill>
                <a:latin typeface="汉仪旗黑-50S" panose="00020600040101010101" pitchFamily="18" charset="-122"/>
                <a:ea typeface="宋体" charset="-122"/>
              </a:rPr>
              <a:t>70M</a:t>
            </a:r>
            <a:endParaRPr lang="zh-CN" altLang="en-US" sz="1200" dirty="0">
              <a:solidFill>
                <a:srgbClr val="FFFF00"/>
              </a:solidFill>
              <a:latin typeface="汉仪旗黑-50S" panose="00020600040101010101" pitchFamily="18" charset="-122"/>
              <a:ea typeface="宋体" charset="-122"/>
            </a:endParaRPr>
          </a:p>
        </p:txBody>
      </p:sp>
      <p:sp>
        <p:nvSpPr>
          <p:cNvPr id="27" name="矩形 26"/>
          <p:cNvSpPr/>
          <p:nvPr/>
        </p:nvSpPr>
        <p:spPr>
          <a:xfrm rot="2159804">
            <a:off x="2202042" y="1761539"/>
            <a:ext cx="924398" cy="623657"/>
          </a:xfrm>
          <a:prstGeom prst="rect">
            <a:avLst/>
          </a:prstGeom>
          <a:solidFill>
            <a:schemeClr val="accent1">
              <a:alpha val="18000"/>
            </a:schemeClr>
          </a:solidFill>
          <a:ln w="44450">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汉仪旗黑-50S" panose="00020600040101010101" pitchFamily="18" charset="-122"/>
            </a:endParaRPr>
          </a:p>
        </p:txBody>
      </p:sp>
      <p:sp>
        <p:nvSpPr>
          <p:cNvPr id="28" name="TextBox 66"/>
          <p:cNvSpPr txBox="1">
            <a:spLocks noChangeArrowheads="1"/>
          </p:cNvSpPr>
          <p:nvPr/>
        </p:nvSpPr>
        <p:spPr bwMode="auto">
          <a:xfrm rot="2081377">
            <a:off x="2230120" y="1551772"/>
            <a:ext cx="731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200" dirty="0">
                <a:solidFill>
                  <a:srgbClr val="FFFF00"/>
                </a:solidFill>
                <a:latin typeface="汉仪旗黑-50S" panose="00020600040101010101" pitchFamily="18" charset="-122"/>
                <a:ea typeface="宋体" charset="-122"/>
              </a:rPr>
              <a:t>     85M</a:t>
            </a:r>
            <a:endParaRPr lang="zh-CN" altLang="en-US" sz="1200" dirty="0">
              <a:solidFill>
                <a:srgbClr val="FFFF00"/>
              </a:solidFill>
              <a:latin typeface="汉仪旗黑-50S" panose="00020600040101010101" pitchFamily="18" charset="-122"/>
              <a:ea typeface="宋体" charset="-122"/>
            </a:endParaRPr>
          </a:p>
        </p:txBody>
      </p:sp>
      <p:cxnSp>
        <p:nvCxnSpPr>
          <p:cNvPr id="29" name="直接箭头连接符 28"/>
          <p:cNvCxnSpPr/>
          <p:nvPr/>
        </p:nvCxnSpPr>
        <p:spPr>
          <a:xfrm flipH="1">
            <a:off x="2930032" y="2180749"/>
            <a:ext cx="370243" cy="538796"/>
          </a:xfrm>
          <a:prstGeom prst="straightConnector1">
            <a:avLst/>
          </a:prstGeom>
          <a:ln w="25400">
            <a:solidFill>
              <a:srgbClr val="FF0000">
                <a:alpha val="92000"/>
              </a:srgb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3459214">
            <a:off x="2513956" y="2011144"/>
            <a:ext cx="26727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箭头连接符 69"/>
          <p:cNvCxnSpPr>
            <a:cxnSpLocks noChangeShapeType="1"/>
            <a:stCxn id="6" idx="1"/>
          </p:cNvCxnSpPr>
          <p:nvPr/>
        </p:nvCxnSpPr>
        <p:spPr bwMode="auto">
          <a:xfrm flipH="1" flipV="1">
            <a:off x="4119245" y="2394585"/>
            <a:ext cx="1526209" cy="77906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3133" y="3342323"/>
            <a:ext cx="285750" cy="2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36920" y="3523297"/>
            <a:ext cx="236538" cy="2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rot="2095103">
            <a:off x="1472727" y="2226476"/>
            <a:ext cx="924398" cy="1771739"/>
          </a:xfrm>
          <a:prstGeom prst="rect">
            <a:avLst/>
          </a:prstGeom>
          <a:solidFill>
            <a:schemeClr val="accent1">
              <a:alpha val="18000"/>
            </a:schemeClr>
          </a:solidFill>
          <a:ln w="44450">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汉仪旗黑-50S" panose="00020600040101010101" pitchFamily="18" charset="-122"/>
            </a:endParaRPr>
          </a:p>
        </p:txBody>
      </p:sp>
      <p:pic>
        <p:nvPicPr>
          <p:cNvPr id="35" name="Picture 3" descr="G:\新开始\我在鑫现的日子\转移\我的全部\标识\2009830034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3047195">
            <a:off x="1909516" y="2939306"/>
            <a:ext cx="54386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74"/>
          <p:cNvSpPr txBox="1">
            <a:spLocks noChangeArrowheads="1"/>
          </p:cNvSpPr>
          <p:nvPr/>
        </p:nvSpPr>
        <p:spPr bwMode="auto">
          <a:xfrm rot="-3137176">
            <a:off x="1147058" y="2647420"/>
            <a:ext cx="1435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b="1">
                <a:solidFill>
                  <a:schemeClr val="bg1"/>
                </a:solidFill>
                <a:latin typeface="Verdana" pitchFamily="34" charset="0"/>
                <a:ea typeface="宋体" charset="-122"/>
              </a:rPr>
              <a:t>Flagship</a:t>
            </a:r>
            <a:endParaRPr lang="zh-CN" altLang="en-US" b="1">
              <a:solidFill>
                <a:schemeClr val="bg1"/>
              </a:solidFill>
              <a:latin typeface="Verdana" pitchFamily="34" charset="0"/>
              <a:ea typeface="宋体" charset="-122"/>
            </a:endParaRPr>
          </a:p>
        </p:txBody>
      </p:sp>
      <p:pic>
        <p:nvPicPr>
          <p:cNvPr id="37" name="Picture 3" descr="G:\新开始\我在鑫现的日子\转移\我的全部\标识\2009830034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3047195">
            <a:off x="5217866" y="3479056"/>
            <a:ext cx="54386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椭圆 81"/>
          <p:cNvSpPr>
            <a:spLocks noChangeArrowheads="1"/>
          </p:cNvSpPr>
          <p:nvPr/>
        </p:nvSpPr>
        <p:spPr bwMode="auto">
          <a:xfrm>
            <a:off x="879159" y="895985"/>
            <a:ext cx="1343025" cy="975854"/>
          </a:xfrm>
          <a:prstGeom prst="ellipse">
            <a:avLst/>
          </a:prstGeom>
          <a:solidFill>
            <a:srgbClr val="FFC000"/>
          </a:solidFill>
          <a:ln w="9525" algn="ctr">
            <a:solidFill>
              <a:srgbClr val="FFC000"/>
            </a:solidFill>
            <a:round/>
            <a:headEnd/>
            <a:tailEnd/>
          </a:ln>
        </p:spPr>
        <p:txBody>
          <a:bodyPr lIns="0" tIns="0" rIns="0" bIns="0"/>
          <a:lstStyle/>
          <a:p>
            <a:pPr algn="ctr"/>
            <a:r>
              <a:rPr lang="zh-CN" altLang="en-US" sz="4400" b="1">
                <a:solidFill>
                  <a:srgbClr val="FF0000"/>
                </a:solidFill>
                <a:ea typeface="宋体" charset="-122"/>
              </a:rPr>
              <a:t>例</a:t>
            </a:r>
          </a:p>
        </p:txBody>
      </p:sp>
      <p:sp>
        <p:nvSpPr>
          <p:cNvPr id="39" name="Rectangle 2"/>
          <p:cNvSpPr txBox="1">
            <a:spLocks noChangeArrowheads="1"/>
          </p:cNvSpPr>
          <p:nvPr/>
        </p:nvSpPr>
        <p:spPr>
          <a:xfrm>
            <a:off x="9539" y="-1108"/>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325986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456363" y="1319213"/>
            <a:ext cx="3960812" cy="1943100"/>
            <a:chOff x="2970" y="2568"/>
            <a:chExt cx="2495" cy="1225"/>
          </a:xfrm>
        </p:grpSpPr>
        <p:sp>
          <p:nvSpPr>
            <p:cNvPr id="3" name="Rectangle 4"/>
            <p:cNvSpPr>
              <a:spLocks noChangeArrowheads="1"/>
            </p:cNvSpPr>
            <p:nvPr/>
          </p:nvSpPr>
          <p:spPr bwMode="auto">
            <a:xfrm>
              <a:off x="4059" y="2795"/>
              <a:ext cx="726" cy="31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nvGrpSpPr>
            <p:cNvPr id="4" name="Group 5"/>
            <p:cNvGrpSpPr>
              <a:grpSpLocks/>
            </p:cNvGrpSpPr>
            <p:nvPr/>
          </p:nvGrpSpPr>
          <p:grpSpPr bwMode="auto">
            <a:xfrm>
              <a:off x="3106" y="2613"/>
              <a:ext cx="2132" cy="1043"/>
              <a:chOff x="2426" y="3067"/>
              <a:chExt cx="2132" cy="1043"/>
            </a:xfrm>
          </p:grpSpPr>
          <p:sp>
            <p:nvSpPr>
              <p:cNvPr id="20" name="Line 6"/>
              <p:cNvSpPr>
                <a:spLocks noChangeShapeType="1"/>
              </p:cNvSpPr>
              <p:nvPr/>
            </p:nvSpPr>
            <p:spPr bwMode="auto">
              <a:xfrm>
                <a:off x="3243" y="3702"/>
                <a:ext cx="13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1" name="Line 7"/>
              <p:cNvSpPr>
                <a:spLocks noChangeShapeType="1"/>
              </p:cNvSpPr>
              <p:nvPr/>
            </p:nvSpPr>
            <p:spPr bwMode="auto">
              <a:xfrm>
                <a:off x="3243" y="3929"/>
                <a:ext cx="13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2" name="Line 8"/>
              <p:cNvSpPr>
                <a:spLocks noChangeShapeType="1"/>
              </p:cNvSpPr>
              <p:nvPr/>
            </p:nvSpPr>
            <p:spPr bwMode="auto">
              <a:xfrm flipV="1">
                <a:off x="3243" y="3067"/>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3" name="Line 9"/>
              <p:cNvSpPr>
                <a:spLocks noChangeShapeType="1"/>
              </p:cNvSpPr>
              <p:nvPr/>
            </p:nvSpPr>
            <p:spPr bwMode="auto">
              <a:xfrm>
                <a:off x="3243" y="392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4" name="Line 10"/>
              <p:cNvSpPr>
                <a:spLocks noChangeShapeType="1"/>
              </p:cNvSpPr>
              <p:nvPr/>
            </p:nvSpPr>
            <p:spPr bwMode="auto">
              <a:xfrm flipH="1">
                <a:off x="2426" y="3702"/>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5" name="Line 11"/>
              <p:cNvSpPr>
                <a:spLocks noChangeShapeType="1"/>
              </p:cNvSpPr>
              <p:nvPr/>
            </p:nvSpPr>
            <p:spPr bwMode="auto">
              <a:xfrm flipH="1">
                <a:off x="2426" y="3929"/>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6" name="Line 12"/>
              <p:cNvSpPr>
                <a:spLocks noChangeShapeType="1"/>
              </p:cNvSpPr>
              <p:nvPr/>
            </p:nvSpPr>
            <p:spPr bwMode="auto">
              <a:xfrm>
                <a:off x="3016" y="392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7" name="Line 13"/>
              <p:cNvSpPr>
                <a:spLocks noChangeShapeType="1"/>
              </p:cNvSpPr>
              <p:nvPr/>
            </p:nvSpPr>
            <p:spPr bwMode="auto">
              <a:xfrm flipV="1">
                <a:off x="3016" y="3067"/>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grpSp>
        <p:grpSp>
          <p:nvGrpSpPr>
            <p:cNvPr id="5" name="Group 14"/>
            <p:cNvGrpSpPr>
              <a:grpSpLocks/>
            </p:cNvGrpSpPr>
            <p:nvPr/>
          </p:nvGrpSpPr>
          <p:grpSpPr bwMode="auto">
            <a:xfrm>
              <a:off x="2970" y="2568"/>
              <a:ext cx="2495" cy="1225"/>
              <a:chOff x="2653" y="2976"/>
              <a:chExt cx="2495" cy="1225"/>
            </a:xfrm>
          </p:grpSpPr>
          <p:sp>
            <p:nvSpPr>
              <p:cNvPr id="6" name="Line 15"/>
              <p:cNvSpPr>
                <a:spLocks noChangeShapeType="1"/>
              </p:cNvSpPr>
              <p:nvPr/>
            </p:nvSpPr>
            <p:spPr bwMode="auto">
              <a:xfrm flipV="1">
                <a:off x="4014" y="402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7" name="Line 16"/>
              <p:cNvSpPr>
                <a:spLocks noChangeShapeType="1"/>
              </p:cNvSpPr>
              <p:nvPr/>
            </p:nvSpPr>
            <p:spPr bwMode="auto">
              <a:xfrm>
                <a:off x="3016" y="3339"/>
                <a:ext cx="1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8" name="Line 17"/>
              <p:cNvSpPr>
                <a:spLocks noChangeShapeType="1"/>
              </p:cNvSpPr>
              <p:nvPr/>
            </p:nvSpPr>
            <p:spPr bwMode="auto">
              <a:xfrm>
                <a:off x="4014" y="2976"/>
                <a:ext cx="0" cy="1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9" name="Line 18"/>
              <p:cNvSpPr>
                <a:spLocks noChangeShapeType="1"/>
              </p:cNvSpPr>
              <p:nvPr/>
            </p:nvSpPr>
            <p:spPr bwMode="auto">
              <a:xfrm flipH="1">
                <a:off x="4649" y="3339"/>
                <a:ext cx="2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0" name="Line 19"/>
              <p:cNvSpPr>
                <a:spLocks noChangeShapeType="1"/>
              </p:cNvSpPr>
              <p:nvPr/>
            </p:nvSpPr>
            <p:spPr bwMode="auto">
              <a:xfrm flipH="1" flipV="1">
                <a:off x="4830" y="3974"/>
                <a:ext cx="227"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1" name="Line 20"/>
              <p:cNvSpPr>
                <a:spLocks noChangeShapeType="1"/>
              </p:cNvSpPr>
              <p:nvPr/>
            </p:nvSpPr>
            <p:spPr bwMode="auto">
              <a:xfrm flipV="1">
                <a:off x="2653" y="4020"/>
                <a:ext cx="227"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2" name="Line 21"/>
              <p:cNvSpPr>
                <a:spLocks noChangeShapeType="1"/>
              </p:cNvSpPr>
              <p:nvPr/>
            </p:nvSpPr>
            <p:spPr bwMode="auto">
              <a:xfrm flipH="1">
                <a:off x="4241" y="3249"/>
                <a:ext cx="136"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3" name="AutoShape 22"/>
              <p:cNvSpPr>
                <a:spLocks noChangeArrowheads="1"/>
              </p:cNvSpPr>
              <p:nvPr/>
            </p:nvSpPr>
            <p:spPr bwMode="auto">
              <a:xfrm>
                <a:off x="4105" y="4019"/>
                <a:ext cx="181" cy="137"/>
              </a:xfrm>
              <a:prstGeom prst="wedgeEllipseCallout">
                <a:avLst>
                  <a:gd name="adj1" fmla="val -91991"/>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a</a:t>
                </a:r>
              </a:p>
            </p:txBody>
          </p:sp>
          <p:sp>
            <p:nvSpPr>
              <p:cNvPr id="14" name="AutoShape 23"/>
              <p:cNvSpPr>
                <a:spLocks noChangeArrowheads="1"/>
              </p:cNvSpPr>
              <p:nvPr/>
            </p:nvSpPr>
            <p:spPr bwMode="auto">
              <a:xfrm>
                <a:off x="2653" y="3884"/>
                <a:ext cx="181" cy="136"/>
              </a:xfrm>
              <a:prstGeom prst="wedgeEllipseCallout">
                <a:avLst>
                  <a:gd name="adj1" fmla="val -19060"/>
                  <a:gd name="adj2" fmla="val 8456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b</a:t>
                </a:r>
              </a:p>
            </p:txBody>
          </p:sp>
          <p:sp>
            <p:nvSpPr>
              <p:cNvPr id="15" name="AutoShape 24"/>
              <p:cNvSpPr>
                <a:spLocks noChangeArrowheads="1"/>
              </p:cNvSpPr>
              <p:nvPr/>
            </p:nvSpPr>
            <p:spPr bwMode="auto">
              <a:xfrm>
                <a:off x="3016" y="3113"/>
                <a:ext cx="181" cy="136"/>
              </a:xfrm>
              <a:prstGeom prst="wedgeEllipseCallout">
                <a:avLst>
                  <a:gd name="adj1" fmla="val -19060"/>
                  <a:gd name="adj2" fmla="val 9632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d</a:t>
                </a:r>
              </a:p>
            </p:txBody>
          </p:sp>
          <p:sp>
            <p:nvSpPr>
              <p:cNvPr id="16" name="AutoShape 25"/>
              <p:cNvSpPr>
                <a:spLocks noChangeArrowheads="1"/>
              </p:cNvSpPr>
              <p:nvPr/>
            </p:nvSpPr>
            <p:spPr bwMode="auto">
              <a:xfrm>
                <a:off x="4059" y="2976"/>
                <a:ext cx="181" cy="137"/>
              </a:xfrm>
              <a:prstGeom prst="wedgeEllipseCallout">
                <a:avLst>
                  <a:gd name="adj1" fmla="val -68231"/>
                  <a:gd name="adj2" fmla="val 912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e</a:t>
                </a:r>
              </a:p>
            </p:txBody>
          </p:sp>
          <p:sp>
            <p:nvSpPr>
              <p:cNvPr id="17" name="AutoShape 26"/>
              <p:cNvSpPr>
                <a:spLocks noChangeArrowheads="1"/>
              </p:cNvSpPr>
              <p:nvPr/>
            </p:nvSpPr>
            <p:spPr bwMode="auto">
              <a:xfrm>
                <a:off x="4694" y="3158"/>
                <a:ext cx="181" cy="136"/>
              </a:xfrm>
              <a:prstGeom prst="wedgeEllipseCallout">
                <a:avLst>
                  <a:gd name="adj1" fmla="val -19060"/>
                  <a:gd name="adj2" fmla="val 8456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f</a:t>
                </a:r>
              </a:p>
            </p:txBody>
          </p:sp>
          <p:sp>
            <p:nvSpPr>
              <p:cNvPr id="18" name="AutoShape 27"/>
              <p:cNvSpPr>
                <a:spLocks noChangeArrowheads="1"/>
              </p:cNvSpPr>
              <p:nvPr/>
            </p:nvSpPr>
            <p:spPr bwMode="auto">
              <a:xfrm>
                <a:off x="4967" y="3838"/>
                <a:ext cx="181" cy="136"/>
              </a:xfrm>
              <a:prstGeom prst="wedgeEllipseCallout">
                <a:avLst>
                  <a:gd name="adj1" fmla="val -35083"/>
                  <a:gd name="adj2" fmla="val 9558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c</a:t>
                </a:r>
              </a:p>
            </p:txBody>
          </p:sp>
          <p:sp>
            <p:nvSpPr>
              <p:cNvPr id="19" name="AutoShape 28"/>
              <p:cNvSpPr>
                <a:spLocks noChangeArrowheads="1"/>
              </p:cNvSpPr>
              <p:nvPr/>
            </p:nvSpPr>
            <p:spPr bwMode="auto">
              <a:xfrm>
                <a:off x="4286" y="3067"/>
                <a:ext cx="181" cy="137"/>
              </a:xfrm>
              <a:prstGeom prst="wedgeEllipseCallout">
                <a:avLst>
                  <a:gd name="adj1" fmla="val -19060"/>
                  <a:gd name="adj2" fmla="val 95986"/>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g</a:t>
                </a:r>
              </a:p>
            </p:txBody>
          </p:sp>
        </p:grpSp>
      </p:grpSp>
      <p:sp>
        <p:nvSpPr>
          <p:cNvPr id="28" name="Rectangle 30"/>
          <p:cNvSpPr txBox="1">
            <a:spLocks noChangeArrowheads="1"/>
          </p:cNvSpPr>
          <p:nvPr/>
        </p:nvSpPr>
        <p:spPr>
          <a:xfrm>
            <a:off x="443061" y="2031487"/>
            <a:ext cx="3594486" cy="504825"/>
          </a:xfr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smtClean="0">
                <a:ea typeface="汉仪旗黑-50S" panose="00020600040101010101" pitchFamily="18" charset="-122"/>
              </a:rPr>
              <a:t>请至少提供如下图所示的各角度照片</a:t>
            </a:r>
            <a:r>
              <a:rPr lang="zh-CN" altLang="en-US" sz="1600" dirty="0" smtClean="0">
                <a:ea typeface="宋体" charset="-122"/>
              </a:rPr>
              <a:t> </a:t>
            </a:r>
          </a:p>
          <a:p>
            <a:pPr marL="0" indent="0">
              <a:buFont typeface="Arial" panose="020B0604020202020204" pitchFamily="34" charset="0"/>
              <a:buNone/>
            </a:pPr>
            <a:r>
              <a:rPr lang="en-US" altLang="zh-CN" sz="1400" dirty="0"/>
              <a:t>Shooting angles are required as below.</a:t>
            </a:r>
          </a:p>
        </p:txBody>
      </p:sp>
      <p:sp>
        <p:nvSpPr>
          <p:cNvPr id="29" name="Rectangle 2"/>
          <p:cNvSpPr txBox="1">
            <a:spLocks noChangeArrowheads="1"/>
          </p:cNvSpPr>
          <p:nvPr/>
        </p:nvSpPr>
        <p:spPr>
          <a:xfrm>
            <a:off x="0" y="30118"/>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0" name="Rectangle 75"/>
          <p:cNvSpPr>
            <a:spLocks noChangeArrowheads="1"/>
          </p:cNvSpPr>
          <p:nvPr/>
        </p:nvSpPr>
        <p:spPr bwMode="auto">
          <a:xfrm>
            <a:off x="277407" y="1219839"/>
            <a:ext cx="3783284" cy="2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85000"/>
              </a:lnSpc>
              <a:spcBef>
                <a:spcPct val="15000"/>
              </a:spcBef>
              <a:buFont typeface="Wingdings" pitchFamily="2" charset="2"/>
              <a:buChar char="n"/>
            </a:pPr>
            <a:r>
              <a:rPr lang="zh-CN" altLang="en-US" sz="2000" dirty="0">
                <a:latin typeface="+mn-ea"/>
              </a:rPr>
              <a:t> </a:t>
            </a:r>
            <a:r>
              <a:rPr lang="zh-CN" altLang="en-US" sz="2000" b="1" dirty="0">
                <a:latin typeface="+mn-ea"/>
              </a:rPr>
              <a:t>建议</a:t>
            </a:r>
            <a:r>
              <a:rPr lang="zh-CN" altLang="en-US" sz="2000" b="1" dirty="0" smtClean="0">
                <a:latin typeface="+mn-ea"/>
              </a:rPr>
              <a:t>土地</a:t>
            </a:r>
            <a:r>
              <a:rPr lang="en-US" altLang="zh-CN" sz="2000" b="1" dirty="0" smtClean="0">
                <a:latin typeface="+mn-ea"/>
              </a:rPr>
              <a:t>-</a:t>
            </a:r>
            <a:r>
              <a:rPr lang="zh-CN" altLang="en-US" sz="2000" b="1" dirty="0" smtClean="0">
                <a:latin typeface="+mn-ea"/>
              </a:rPr>
              <a:t>照片</a:t>
            </a:r>
            <a:endParaRPr lang="zh-CN" altLang="en-US" sz="2000" b="1" dirty="0">
              <a:latin typeface="+mn-ea"/>
            </a:endParaRPr>
          </a:p>
          <a:p>
            <a:pPr>
              <a:lnSpc>
                <a:spcPct val="80000"/>
              </a:lnSpc>
              <a:spcBef>
                <a:spcPct val="25000"/>
              </a:spcBef>
              <a:buFont typeface="Wingdings" pitchFamily="2" charset="2"/>
              <a:buNone/>
            </a:pPr>
            <a:r>
              <a:rPr lang="zh-CN" altLang="en-US" b="1" dirty="0">
                <a:latin typeface="+mn-ea"/>
              </a:rPr>
              <a:t>   </a:t>
            </a:r>
            <a:r>
              <a:rPr lang="en-US" altLang="zh-CN" sz="1400" dirty="0"/>
              <a:t>Proposed </a:t>
            </a:r>
            <a:r>
              <a:rPr lang="en-US" altLang="zh-CN" sz="1400" dirty="0">
                <a:ea typeface="宋体" charset="-122"/>
              </a:rPr>
              <a:t>Land-Photos</a:t>
            </a:r>
            <a:endParaRPr lang="en-US" altLang="ja-JP" sz="1400" dirty="0">
              <a:ea typeface="宋体" charset="-122"/>
            </a:endParaRPr>
          </a:p>
        </p:txBody>
      </p:sp>
      <p:sp>
        <p:nvSpPr>
          <p:cNvPr id="32" name="椭圆 41"/>
          <p:cNvSpPr>
            <a:spLocks noChangeArrowheads="1"/>
          </p:cNvSpPr>
          <p:nvPr/>
        </p:nvSpPr>
        <p:spPr bwMode="auto">
          <a:xfrm>
            <a:off x="990431" y="2760984"/>
            <a:ext cx="1341438" cy="996950"/>
          </a:xfrm>
          <a:prstGeom prst="ellipse">
            <a:avLst/>
          </a:prstGeom>
          <a:solidFill>
            <a:srgbClr val="FFC000"/>
          </a:solidFill>
          <a:ln w="9525" algn="ctr">
            <a:solidFill>
              <a:srgbClr val="FFC000"/>
            </a:solidFill>
            <a:round/>
            <a:headEnd/>
            <a:tailEnd/>
          </a:ln>
        </p:spPr>
        <p:txBody>
          <a:bodyPr lIns="0" tIns="0" rIns="0" bIns="0"/>
          <a:lstStyle/>
          <a:p>
            <a:pPr algn="ctr"/>
            <a:r>
              <a:rPr lang="zh-CN" altLang="en-US" sz="4400" b="1" dirty="0">
                <a:solidFill>
                  <a:srgbClr val="FF0000"/>
                </a:solidFill>
                <a:ea typeface="宋体" charset="-122"/>
              </a:rPr>
              <a:t>例</a:t>
            </a:r>
          </a:p>
        </p:txBody>
      </p:sp>
      <p:pic>
        <p:nvPicPr>
          <p:cNvPr id="35" name="图片 34"/>
          <p:cNvPicPr>
            <a:picLocks noChangeAspect="1"/>
          </p:cNvPicPr>
          <p:nvPr/>
        </p:nvPicPr>
        <p:blipFill>
          <a:blip r:embed="rId3"/>
          <a:stretch>
            <a:fillRect/>
          </a:stretch>
        </p:blipFill>
        <p:spPr>
          <a:xfrm>
            <a:off x="990431" y="3757934"/>
            <a:ext cx="10358289" cy="2693031"/>
          </a:xfrm>
          <a:prstGeom prst="rect">
            <a:avLst/>
          </a:prstGeom>
        </p:spPr>
      </p:pic>
    </p:spTree>
    <p:extLst>
      <p:ext uri="{BB962C8B-B14F-4D97-AF65-F5344CB8AC3E}">
        <p14:creationId xmlns:p14="http://schemas.microsoft.com/office/powerpoint/2010/main" val="213305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5830" y="1911605"/>
            <a:ext cx="8064500" cy="1223963"/>
          </a:xfr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smtClean="0">
                <a:latin typeface="汉仪旗黑-50S" panose="00020600040101010101" pitchFamily="18" charset="-122"/>
                <a:ea typeface="汉仪旗黑-50S" panose="00020600040101010101" pitchFamily="18" charset="-122"/>
              </a:rPr>
              <a:t>红线图需说明土地规划参数或设计要点</a:t>
            </a:r>
            <a:r>
              <a:rPr lang="en-US" altLang="zh-CN" sz="1400" dirty="0" smtClean="0">
                <a:latin typeface="汉仪旗黑-50S" panose="00020600040101010101" pitchFamily="18" charset="-122"/>
                <a:ea typeface="汉仪旗黑-50S" panose="00020600040101010101" pitchFamily="18" charset="-122"/>
              </a:rPr>
              <a:t>,</a:t>
            </a:r>
            <a:r>
              <a:rPr lang="zh-CN" altLang="en-US" sz="1400" dirty="0" smtClean="0">
                <a:latin typeface="汉仪旗黑-50S" panose="00020600040101010101" pitchFamily="18" charset="-122"/>
                <a:ea typeface="汉仪旗黑-50S" panose="00020600040101010101" pitchFamily="18" charset="-122"/>
              </a:rPr>
              <a:t>包括建筑退线、绿化退线、主入口和其它要求。</a:t>
            </a:r>
          </a:p>
          <a:p>
            <a:pPr marL="0" indent="0">
              <a:buFont typeface="Arial" panose="020B0604020202020204" pitchFamily="34" charset="0"/>
              <a:buNone/>
            </a:pPr>
            <a:r>
              <a:rPr lang="en-US" altLang="zh-CN" sz="1400" dirty="0" smtClean="0">
                <a:ea typeface="宋体" charset="-122"/>
              </a:rPr>
              <a:t>Red line drawing is required to include land planning index or core design elements, which includes back to red line, back to greening red line, main entrance and other requirements.</a:t>
            </a:r>
            <a:endParaRPr lang="en-US" altLang="zh-CN" sz="1400" dirty="0">
              <a:ea typeface="宋体" charset="-122"/>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4" name="Rectangle 75"/>
          <p:cNvSpPr>
            <a:spLocks noChangeArrowheads="1"/>
          </p:cNvSpPr>
          <p:nvPr/>
        </p:nvSpPr>
        <p:spPr bwMode="auto">
          <a:xfrm>
            <a:off x="364284" y="1229125"/>
            <a:ext cx="3783284" cy="68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85000"/>
              </a:lnSpc>
              <a:spcBef>
                <a:spcPct val="15000"/>
              </a:spcBef>
              <a:buFont typeface="Wingdings" pitchFamily="2" charset="2"/>
              <a:buChar char="n"/>
            </a:pPr>
            <a:r>
              <a:rPr lang="zh-CN" altLang="en-US" sz="2000" dirty="0">
                <a:latin typeface="+mn-ea"/>
              </a:rPr>
              <a:t> </a:t>
            </a:r>
            <a:r>
              <a:rPr lang="zh-CN" altLang="en-US" sz="2000" b="1" dirty="0">
                <a:latin typeface="+mn-ea"/>
              </a:rPr>
              <a:t>建议</a:t>
            </a:r>
            <a:r>
              <a:rPr lang="zh-CN" altLang="en-US" sz="2000" b="1" dirty="0" smtClean="0">
                <a:latin typeface="+mn-ea"/>
              </a:rPr>
              <a:t>土地</a:t>
            </a:r>
            <a:r>
              <a:rPr lang="en-US" altLang="zh-CN" sz="2000" b="1" dirty="0" smtClean="0">
                <a:latin typeface="+mn-ea"/>
              </a:rPr>
              <a:t>-</a:t>
            </a:r>
            <a:r>
              <a:rPr lang="zh-CN" altLang="en-US" sz="2000" b="1" dirty="0" smtClean="0">
                <a:latin typeface="+mn-ea"/>
              </a:rPr>
              <a:t>红线图</a:t>
            </a:r>
            <a:endParaRPr lang="en-US" altLang="zh-CN" sz="2000" b="1" dirty="0" smtClean="0">
              <a:latin typeface="+mn-ea"/>
            </a:endParaRPr>
          </a:p>
          <a:p>
            <a:pPr>
              <a:lnSpc>
                <a:spcPct val="85000"/>
              </a:lnSpc>
              <a:spcBef>
                <a:spcPct val="15000"/>
              </a:spcBef>
              <a:buFont typeface="Wingdings" pitchFamily="2" charset="2"/>
              <a:buNone/>
            </a:pPr>
            <a:r>
              <a:rPr lang="zh-CN" altLang="en-US" b="1" dirty="0" smtClean="0">
                <a:latin typeface="+mn-ea"/>
              </a:rPr>
              <a:t>   </a:t>
            </a:r>
            <a:r>
              <a:rPr lang="en-US" altLang="zh-CN" sz="1400" dirty="0"/>
              <a:t>Proposed </a:t>
            </a:r>
            <a:r>
              <a:rPr lang="en-US" altLang="zh-CN" sz="1400" dirty="0">
                <a:ea typeface="宋体" charset="-122"/>
              </a:rPr>
              <a:t>Land-Red line drawing</a:t>
            </a:r>
            <a:endParaRPr lang="en-US" altLang="ja-JP" sz="1400" dirty="0">
              <a:ea typeface="宋体" charset="-122"/>
            </a:endParaRPr>
          </a:p>
        </p:txBody>
      </p:sp>
    </p:spTree>
    <p:extLst>
      <p:ext uri="{BB962C8B-B14F-4D97-AF65-F5344CB8AC3E}">
        <p14:creationId xmlns:p14="http://schemas.microsoft.com/office/powerpoint/2010/main" val="134777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15"/>
          <p:cNvGraphicFramePr>
            <a:graphicFrameLocks/>
          </p:cNvGraphicFramePr>
          <p:nvPr>
            <p:extLst>
              <p:ext uri="{D42A27DB-BD31-4B8C-83A1-F6EECF244321}">
                <p14:modId xmlns:p14="http://schemas.microsoft.com/office/powerpoint/2010/main" val="2560855318"/>
              </p:ext>
            </p:extLst>
          </p:nvPr>
        </p:nvGraphicFramePr>
        <p:xfrm>
          <a:off x="469775" y="1543544"/>
          <a:ext cx="9410393" cy="4686775"/>
        </p:xfrm>
        <a:graphic>
          <a:graphicData uri="http://schemas.openxmlformats.org/drawingml/2006/table">
            <a:tbl>
              <a:tblPr/>
              <a:tblGrid>
                <a:gridCol w="6984910">
                  <a:extLst>
                    <a:ext uri="{9D8B030D-6E8A-4147-A177-3AD203B41FA5}">
                      <a16:colId xmlns:a16="http://schemas.microsoft.com/office/drawing/2014/main" val="20000"/>
                    </a:ext>
                  </a:extLst>
                </a:gridCol>
                <a:gridCol w="2425483">
                  <a:extLst>
                    <a:ext uri="{9D8B030D-6E8A-4147-A177-3AD203B41FA5}">
                      <a16:colId xmlns:a16="http://schemas.microsoft.com/office/drawing/2014/main" val="20001"/>
                    </a:ext>
                  </a:extLst>
                </a:gridCol>
              </a:tblGrid>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土地总面积</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cap="none" normalizeH="0" baseline="0" dirty="0" smtClean="0">
                          <a:ln>
                            <a:noFill/>
                          </a:ln>
                          <a:solidFill>
                            <a:schemeClr val="tx1"/>
                          </a:solidFill>
                          <a:effectLst/>
                          <a:latin typeface="Infiniti Brand Light" panose="00000400000000000000" pitchFamily="2" charset="0"/>
                          <a:ea typeface="+mn-ea"/>
                        </a:rPr>
                        <a:t>Total area of proposed land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建筑密度</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Density</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建筑投影面积</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projected area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5040">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建筑容积率</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plot ratio</a:t>
                      </a:r>
                      <a:endParaRPr kumimoji="0" lang="zh-CN" altLang="en-US" sz="10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217">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建筑总面积</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Gross area of building</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红线内总面宽</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Gross area of width inside red line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建筑最大面宽（除退线和内部通道外）</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The largest area of width (except both back to red line and outside the internal access)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红线内总深度</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Gross depth inside red line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8259">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建筑最大深度（除退线和内部通道外） </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The largest depth of building (except both red line set-back and outside the internal access)</a:t>
                      </a:r>
                      <a:endParaRPr kumimoji="0" lang="zh-CN" altLang="en-US" sz="10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绿化率</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Greening ratio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建筑限高</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height restriction</a:t>
                      </a:r>
                      <a:endParaRPr kumimoji="0" lang="zh-CN" altLang="en-US" sz="10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9931">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对招牌位置和高度的限制要求</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cap="none" normalizeH="0" baseline="0" dirty="0" smtClean="0">
                          <a:ln>
                            <a:noFill/>
                          </a:ln>
                          <a:solidFill>
                            <a:schemeClr val="tx1"/>
                          </a:solidFill>
                          <a:effectLst/>
                          <a:latin typeface="+mn-lt"/>
                          <a:ea typeface="+mn-ea"/>
                        </a:rPr>
                        <a:t>Requirements on signage and limit for building height</a:t>
                      </a:r>
                      <a:endParaRPr kumimoji="0" lang="zh-CN" altLang="en-US" sz="1000" b="0" i="0" u="none" strike="noStrike" cap="none" normalizeH="0" baseline="0" dirty="0" smtClean="0">
                        <a:ln>
                          <a:noFill/>
                        </a:ln>
                        <a:solidFill>
                          <a:schemeClr val="tx1"/>
                        </a:solidFill>
                        <a:effectLst/>
                        <a:latin typeface="+mn-lt"/>
                        <a:ea typeface="+mn-ea"/>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Rectangle 47"/>
          <p:cNvSpPr>
            <a:spLocks noChangeArrowheads="1"/>
          </p:cNvSpPr>
          <p:nvPr/>
        </p:nvSpPr>
        <p:spPr bwMode="auto">
          <a:xfrm>
            <a:off x="236036" y="1016684"/>
            <a:ext cx="82073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spcBef>
                <a:spcPct val="20000"/>
              </a:spcBef>
              <a:buFont typeface="Wingdings" pitchFamily="2" charset="2"/>
              <a:buChar char="n"/>
            </a:pPr>
            <a:r>
              <a:rPr lang="en-US" altLang="zh-CN" b="1" dirty="0">
                <a:solidFill>
                  <a:srgbClr val="000000"/>
                </a:solidFill>
                <a:latin typeface="汉仪旗黑-50S" panose="00020600040101010101" pitchFamily="18" charset="-122"/>
                <a:ea typeface="汉仪旗黑-50S" panose="00020600040101010101" pitchFamily="18" charset="-122"/>
              </a:rPr>
              <a:t> </a:t>
            </a:r>
            <a:r>
              <a:rPr lang="zh-CN" altLang="en-US" sz="2000" b="1" dirty="0">
                <a:latin typeface="+mn-ea"/>
              </a:rPr>
              <a:t>建议</a:t>
            </a:r>
            <a:r>
              <a:rPr lang="zh-CN" altLang="en-US" sz="2000" b="1" dirty="0" smtClean="0">
                <a:latin typeface="+mn-ea"/>
              </a:rPr>
              <a:t>土地</a:t>
            </a:r>
            <a:r>
              <a:rPr lang="en-US" altLang="zh-CN" sz="2000" b="1" dirty="0">
                <a:latin typeface="+mn-ea"/>
              </a:rPr>
              <a:t>-</a:t>
            </a:r>
            <a:r>
              <a:rPr lang="zh-CN" altLang="en-US" sz="2000" dirty="0" smtClean="0">
                <a:latin typeface="+mn-ea"/>
              </a:rPr>
              <a:t>详细</a:t>
            </a:r>
            <a:r>
              <a:rPr lang="zh-CN" altLang="en-US" sz="2000" dirty="0">
                <a:latin typeface="+mn-ea"/>
              </a:rPr>
              <a:t>规划</a:t>
            </a:r>
            <a:r>
              <a:rPr lang="zh-CN" altLang="en-US" sz="2000" dirty="0" smtClean="0">
                <a:latin typeface="+mn-ea"/>
              </a:rPr>
              <a:t>信息</a:t>
            </a:r>
            <a:endParaRPr lang="en-US" altLang="zh-CN" sz="2000" dirty="0" smtClean="0">
              <a:latin typeface="+mn-ea"/>
            </a:endParaRPr>
          </a:p>
          <a:p>
            <a:pPr>
              <a:lnSpc>
                <a:spcPct val="90000"/>
              </a:lnSpc>
              <a:spcBef>
                <a:spcPct val="20000"/>
              </a:spcBef>
            </a:pPr>
            <a:r>
              <a:rPr lang="en-US" altLang="zh-CN" sz="1400" dirty="0">
                <a:latin typeface="Verdana" pitchFamily="34" charset="0"/>
                <a:ea typeface="汉仪旗黑-50S" panose="00020600040101010101" pitchFamily="18" charset="-122"/>
              </a:rPr>
              <a:t> </a:t>
            </a:r>
            <a:r>
              <a:rPr lang="en-US" altLang="zh-CN" sz="1400" dirty="0" smtClean="0">
                <a:latin typeface="Verdana" pitchFamily="34" charset="0"/>
                <a:ea typeface="汉仪旗黑-50S" panose="00020600040101010101" pitchFamily="18" charset="-122"/>
              </a:rPr>
              <a:t>   </a:t>
            </a:r>
            <a:r>
              <a:rPr lang="en-US" altLang="zh-CN" sz="1400" dirty="0" smtClean="0">
                <a:ea typeface="汉仪旗黑-50S" panose="00020600040101010101" pitchFamily="18" charset="-122"/>
              </a:rPr>
              <a:t>Proposed </a:t>
            </a:r>
            <a:r>
              <a:rPr lang="en-US" altLang="zh-CN" sz="1400" dirty="0">
                <a:ea typeface="汉仪旗黑-50S" panose="00020600040101010101" pitchFamily="18" charset="-122"/>
              </a:rPr>
              <a:t>Land-Detailed information</a:t>
            </a:r>
          </a:p>
        </p:txBody>
      </p:sp>
      <p:sp>
        <p:nvSpPr>
          <p:cNvPr id="4" name="Text Box 68"/>
          <p:cNvSpPr txBox="1">
            <a:spLocks noChangeArrowheads="1"/>
          </p:cNvSpPr>
          <p:nvPr/>
        </p:nvSpPr>
        <p:spPr bwMode="black">
          <a:xfrm>
            <a:off x="469775" y="6295514"/>
            <a:ext cx="54290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sz="1000" dirty="0">
                <a:latin typeface="Verdana" pitchFamily="34" charset="0"/>
                <a:ea typeface="汉仪旗黑-50S" panose="00020600040101010101" pitchFamily="18" charset="-122"/>
              </a:rPr>
              <a:t>请按土地自然状况，红线图或土地规划要求填写</a:t>
            </a:r>
          </a:p>
          <a:p>
            <a:r>
              <a:rPr lang="en-US" altLang="zh-CN" sz="1000" dirty="0">
                <a:latin typeface="汉仪旗黑-50S" panose="00020600040101010101" pitchFamily="18" charset="-122"/>
                <a:ea typeface="宋体" charset="-122"/>
              </a:rPr>
              <a:t>According to actual land status, red line drawing </a:t>
            </a:r>
            <a:endParaRPr lang="en-US" altLang="zh-CN" sz="1000" dirty="0" smtClean="0">
              <a:latin typeface="汉仪旗黑-50S" panose="00020600040101010101" pitchFamily="18" charset="-122"/>
              <a:ea typeface="宋体" charset="-122"/>
            </a:endParaRPr>
          </a:p>
          <a:p>
            <a:r>
              <a:rPr lang="en-US" altLang="zh-CN" sz="1000" dirty="0" smtClean="0">
                <a:latin typeface="汉仪旗黑-50S" panose="00020600040101010101" pitchFamily="18" charset="-122"/>
                <a:ea typeface="宋体" charset="-122"/>
              </a:rPr>
              <a:t>and </a:t>
            </a:r>
            <a:r>
              <a:rPr lang="en-US" altLang="zh-CN" sz="1000" dirty="0">
                <a:latin typeface="汉仪旗黑-50S" panose="00020600040101010101" pitchFamily="18" charset="-122"/>
                <a:ea typeface="宋体" charset="-122"/>
              </a:rPr>
              <a:t>land planning, fill in the blanks.</a:t>
            </a:r>
          </a:p>
        </p:txBody>
      </p:sp>
      <p:sp>
        <p:nvSpPr>
          <p:cNvPr id="5" name="Rectangle 2"/>
          <p:cNvSpPr txBox="1">
            <a:spLocks noChangeArrowheads="1"/>
          </p:cNvSpPr>
          <p:nvPr/>
        </p:nvSpPr>
        <p:spPr>
          <a:xfrm>
            <a:off x="0" y="7314"/>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349717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92917" y="3796719"/>
            <a:ext cx="5480120" cy="251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600" b="1" dirty="0">
                <a:latin typeface="汉仪旗黑 40S" panose="00020600040101010101" pitchFamily="18" charset="-122"/>
                <a:ea typeface="汉仪旗黑 40S" panose="00020600040101010101" pitchFamily="18" charset="-122"/>
                <a:cs typeface="+mn-cs"/>
              </a:rPr>
              <a:t>负责提供资料的联系人 </a:t>
            </a:r>
            <a:r>
              <a:rPr lang="en-US" altLang="zh-CN" sz="1100" b="1" dirty="0" smtClean="0">
                <a:latin typeface="汉仪旗黑 40S" panose="00020600040101010101" pitchFamily="18" charset="-122"/>
                <a:ea typeface="汉仪旗黑 40S" panose="00020600040101010101" pitchFamily="18" charset="-122"/>
                <a:cs typeface="+mn-cs"/>
              </a:rPr>
              <a:t>Contact Person</a:t>
            </a:r>
            <a:endParaRPr lang="en-US" altLang="zh-CN" sz="1100" b="1" dirty="0">
              <a:latin typeface="汉仪旗黑 40S" panose="00020600040101010101" pitchFamily="18" charset="-122"/>
              <a:ea typeface="汉仪旗黑 40S" panose="00020600040101010101" pitchFamily="18" charset="-122"/>
              <a:cs typeface="+mn-cs"/>
            </a:endParaRPr>
          </a:p>
        </p:txBody>
      </p:sp>
      <p:graphicFrame>
        <p:nvGraphicFramePr>
          <p:cNvPr id="14" name="Group 94"/>
          <p:cNvGraphicFramePr>
            <a:graphicFrameLocks/>
          </p:cNvGraphicFramePr>
          <p:nvPr>
            <p:extLst>
              <p:ext uri="{D42A27DB-BD31-4B8C-83A1-F6EECF244321}">
                <p14:modId xmlns:p14="http://schemas.microsoft.com/office/powerpoint/2010/main" val="4208671233"/>
              </p:ext>
            </p:extLst>
          </p:nvPr>
        </p:nvGraphicFramePr>
        <p:xfrm>
          <a:off x="713983" y="1369529"/>
          <a:ext cx="9535885" cy="2407992"/>
        </p:xfrm>
        <a:graphic>
          <a:graphicData uri="http://schemas.openxmlformats.org/drawingml/2006/table">
            <a:tbl>
              <a:tblPr/>
              <a:tblGrid>
                <a:gridCol w="3855952">
                  <a:extLst>
                    <a:ext uri="{9D8B030D-6E8A-4147-A177-3AD203B41FA5}">
                      <a16:colId xmlns:a16="http://schemas.microsoft.com/office/drawing/2014/main" val="20000"/>
                    </a:ext>
                  </a:extLst>
                </a:gridCol>
                <a:gridCol w="5679933">
                  <a:extLst>
                    <a:ext uri="{9D8B030D-6E8A-4147-A177-3AD203B41FA5}">
                      <a16:colId xmlns:a16="http://schemas.microsoft.com/office/drawing/2014/main" val="20001"/>
                    </a:ext>
                  </a:extLst>
                </a:gridCol>
              </a:tblGrid>
              <a:tr h="361156">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rgbClr val="000000"/>
                          </a:solidFill>
                          <a:effectLst/>
                          <a:latin typeface="汉仪旗黑-50S" panose="00020600040101010101" pitchFamily="18" charset="-122"/>
                          <a:ea typeface="汉仪旗黑-50S" panose="00020600040101010101" pitchFamily="18" charset="-122"/>
                          <a:cs typeface="Arial" charset="0"/>
                        </a:rPr>
                        <a:t>姓名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cap="none" normalizeH="0" baseline="0" dirty="0" smtClean="0">
                          <a:ln>
                            <a:noFill/>
                          </a:ln>
                          <a:solidFill>
                            <a:schemeClr val="tx1"/>
                          </a:solidFill>
                          <a:effectLst/>
                          <a:latin typeface="+mn-lt"/>
                          <a:ea typeface="汉仪旗黑-50S" panose="00020600040101010101" pitchFamily="18" charset="-122"/>
                          <a:cs typeface="Arial" charset="0"/>
                        </a:rPr>
                        <a:t>Name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职务</a:t>
                      </a:r>
                      <a:r>
                        <a:rPr kumimoji="0" lang="en-US" altLang="zh-CN"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a:t>
                      </a: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Title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移动电话</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Phone No.</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电话</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Tel.</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传真</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Fax</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电子邮件信箱</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Email</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 name="Rectangle 29"/>
          <p:cNvSpPr>
            <a:spLocks noChangeArrowheads="1"/>
          </p:cNvSpPr>
          <p:nvPr/>
        </p:nvSpPr>
        <p:spPr bwMode="black">
          <a:xfrm>
            <a:off x="685907" y="885114"/>
            <a:ext cx="3438250" cy="62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pPr>
            <a:r>
              <a:rPr lang="zh-CN" altLang="en-US" sz="1600" b="1" dirty="0">
                <a:latin typeface="汉仪旗黑 40S" panose="00020600040101010101" pitchFamily="18" charset="-122"/>
                <a:ea typeface="汉仪旗黑 40S" panose="00020600040101010101" pitchFamily="18" charset="-122"/>
              </a:rPr>
              <a:t>主要投资人的联系方式</a:t>
            </a:r>
            <a:br>
              <a:rPr lang="zh-CN" altLang="en-US" sz="1600" b="1" dirty="0">
                <a:latin typeface="汉仪旗黑 40S" panose="00020600040101010101" pitchFamily="18" charset="-122"/>
                <a:ea typeface="汉仪旗黑 40S" panose="00020600040101010101" pitchFamily="18" charset="-122"/>
              </a:rPr>
            </a:br>
            <a:r>
              <a:rPr lang="en-US" altLang="zh-CN" sz="1600" b="1" dirty="0">
                <a:latin typeface="汉仪旗黑 40S" panose="00020600040101010101" pitchFamily="18" charset="-122"/>
                <a:ea typeface="汉仪旗黑 40S" panose="00020600040101010101" pitchFamily="18" charset="-122"/>
              </a:rPr>
              <a:t>Primary Investor’s Contact </a:t>
            </a:r>
          </a:p>
        </p:txBody>
      </p:sp>
      <p:graphicFrame>
        <p:nvGraphicFramePr>
          <p:cNvPr id="16" name="Group 96"/>
          <p:cNvGraphicFramePr>
            <a:graphicFrameLocks noGrp="1"/>
          </p:cNvGraphicFramePr>
          <p:nvPr>
            <p:extLst>
              <p:ext uri="{D42A27DB-BD31-4B8C-83A1-F6EECF244321}">
                <p14:modId xmlns:p14="http://schemas.microsoft.com/office/powerpoint/2010/main" val="1790016185"/>
              </p:ext>
            </p:extLst>
          </p:nvPr>
        </p:nvGraphicFramePr>
        <p:xfrm>
          <a:off x="685907" y="4126062"/>
          <a:ext cx="9563961" cy="2560320"/>
        </p:xfrm>
        <a:graphic>
          <a:graphicData uri="http://schemas.openxmlformats.org/drawingml/2006/table">
            <a:tbl>
              <a:tblPr/>
              <a:tblGrid>
                <a:gridCol w="3884028">
                  <a:extLst>
                    <a:ext uri="{9D8B030D-6E8A-4147-A177-3AD203B41FA5}">
                      <a16:colId xmlns:a16="http://schemas.microsoft.com/office/drawing/2014/main" val="20000"/>
                    </a:ext>
                  </a:extLst>
                </a:gridCol>
                <a:gridCol w="5679933">
                  <a:extLst>
                    <a:ext uri="{9D8B030D-6E8A-4147-A177-3AD203B41FA5}">
                      <a16:colId xmlns:a16="http://schemas.microsoft.com/office/drawing/2014/main" val="20001"/>
                    </a:ext>
                  </a:extLst>
                </a:gridCol>
              </a:tblGrid>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姓名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Name</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职务</a:t>
                      </a:r>
                      <a:r>
                        <a:rPr kumimoji="0" lang="en-US" altLang="zh-CN"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a:t>
                      </a: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Title</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移动电话</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Phone No.</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电话</a:t>
                      </a:r>
                      <a:endPar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endParaRP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Tel.</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传真</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Fax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电子邮件信箱</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Email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Rectangle 6"/>
          <p:cNvSpPr txBox="1">
            <a:spLocks noChangeArrowheads="1"/>
          </p:cNvSpPr>
          <p:nvPr/>
        </p:nvSpPr>
        <p:spPr>
          <a:xfrm>
            <a:off x="0" y="-9448"/>
            <a:ext cx="6245735"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1801703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9"/>
          <p:cNvSpPr>
            <a:spLocks noChangeArrowheads="1"/>
          </p:cNvSpPr>
          <p:nvPr/>
        </p:nvSpPr>
        <p:spPr bwMode="auto">
          <a:xfrm>
            <a:off x="389998" y="6292775"/>
            <a:ext cx="609604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Font typeface="Wingdings" pitchFamily="2" charset="2"/>
              <a:buNone/>
            </a:pPr>
            <a:r>
              <a:rPr lang="zh-CN" altLang="en-US" sz="1000" dirty="0">
                <a:latin typeface="Verdana" pitchFamily="34" charset="0"/>
                <a:ea typeface="汉仪旗黑-50S" panose="00020600040101010101" pitchFamily="18" charset="-122"/>
              </a:rPr>
              <a:t>请说明其它影响设计、建筑、招牌、和未来运营的因素</a:t>
            </a:r>
          </a:p>
          <a:p>
            <a:pPr>
              <a:spcBef>
                <a:spcPct val="20000"/>
              </a:spcBef>
              <a:buFont typeface="Wingdings" pitchFamily="2" charset="2"/>
              <a:buNone/>
            </a:pPr>
            <a:r>
              <a:rPr lang="en-US" altLang="zh-CN" sz="1000" dirty="0">
                <a:ea typeface="宋体" charset="-122"/>
              </a:rPr>
              <a:t>Please illustrate other factors in </a:t>
            </a:r>
            <a:r>
              <a:rPr lang="en-US" altLang="zh-CN" sz="1000" dirty="0" err="1">
                <a:ea typeface="宋体" charset="-122"/>
              </a:rPr>
              <a:t>design,construction</a:t>
            </a:r>
            <a:r>
              <a:rPr lang="en-US" altLang="zh-CN" sz="1000" dirty="0" smtClean="0">
                <a:ea typeface="宋体" charset="-122"/>
              </a:rPr>
              <a:t>,</a:t>
            </a:r>
          </a:p>
          <a:p>
            <a:pPr>
              <a:spcBef>
                <a:spcPct val="20000"/>
              </a:spcBef>
              <a:buFont typeface="Wingdings" pitchFamily="2" charset="2"/>
              <a:buNone/>
            </a:pPr>
            <a:r>
              <a:rPr lang="en-US" altLang="zh-CN" sz="1000" dirty="0" smtClean="0">
                <a:ea typeface="宋体" charset="-122"/>
              </a:rPr>
              <a:t>signage </a:t>
            </a:r>
            <a:r>
              <a:rPr lang="en-US" altLang="zh-CN" sz="1000" dirty="0">
                <a:ea typeface="宋体" charset="-122"/>
              </a:rPr>
              <a:t>and operations in future</a:t>
            </a:r>
          </a:p>
        </p:txBody>
      </p:sp>
      <p:graphicFrame>
        <p:nvGraphicFramePr>
          <p:cNvPr id="3" name="Group 196"/>
          <p:cNvGraphicFramePr>
            <a:graphicFrameLocks/>
          </p:cNvGraphicFramePr>
          <p:nvPr>
            <p:extLst>
              <p:ext uri="{D42A27DB-BD31-4B8C-83A1-F6EECF244321}">
                <p14:modId xmlns:p14="http://schemas.microsoft.com/office/powerpoint/2010/main" val="2684055673"/>
              </p:ext>
            </p:extLst>
          </p:nvPr>
        </p:nvGraphicFramePr>
        <p:xfrm>
          <a:off x="451991" y="1608731"/>
          <a:ext cx="10311582" cy="4504169"/>
        </p:xfrm>
        <a:graphic>
          <a:graphicData uri="http://schemas.openxmlformats.org/drawingml/2006/table">
            <a:tbl>
              <a:tblPr/>
              <a:tblGrid>
                <a:gridCol w="6471738">
                  <a:extLst>
                    <a:ext uri="{9D8B030D-6E8A-4147-A177-3AD203B41FA5}">
                      <a16:colId xmlns:a16="http://schemas.microsoft.com/office/drawing/2014/main" val="20000"/>
                    </a:ext>
                  </a:extLst>
                </a:gridCol>
                <a:gridCol w="3839844">
                  <a:extLst>
                    <a:ext uri="{9D8B030D-6E8A-4147-A177-3AD203B41FA5}">
                      <a16:colId xmlns:a16="http://schemas.microsoft.com/office/drawing/2014/main" val="20001"/>
                    </a:ext>
                  </a:extLst>
                </a:gridCol>
              </a:tblGrid>
              <a:tr h="537899">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影响因素</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Adverse factors in construction</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是否为不利因素</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t>
                      </a: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如果是</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t>
                      </a: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请解释</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Adverse factors, Yes or No; if Yes, please illustrate.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899">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有无高压线／塔</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High voltage wire/tower,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7899">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周边是否有视线障碍物（如高建筑物、山坡）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Visual obstacles (such as high buildings, hills),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9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土地有无异常地质状况</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Abnormal geology,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9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周边有无河流或湖泊</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 River or lake,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22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周边是否有明显噪音</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Noisy,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2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周边是否有明显异味</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Smelly,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152">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周边是否有异常震动</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Abnormal vibration, close to proposed land, Yes or No</a:t>
                      </a: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375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周边是否脏乱 </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Dirty or messy,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22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其它</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Others</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5" name="Rectangle 47"/>
          <p:cNvSpPr>
            <a:spLocks noChangeArrowheads="1"/>
          </p:cNvSpPr>
          <p:nvPr/>
        </p:nvSpPr>
        <p:spPr bwMode="auto">
          <a:xfrm>
            <a:off x="324823" y="1011514"/>
            <a:ext cx="82073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spcBef>
                <a:spcPct val="20000"/>
              </a:spcBef>
              <a:buFont typeface="Wingdings" pitchFamily="2" charset="2"/>
              <a:buChar char="n"/>
            </a:pPr>
            <a:r>
              <a:rPr lang="en-US" altLang="zh-CN" b="1" dirty="0">
                <a:solidFill>
                  <a:srgbClr val="000000"/>
                </a:solidFill>
                <a:latin typeface="汉仪旗黑-50S" panose="00020600040101010101" pitchFamily="18" charset="-122"/>
                <a:ea typeface="汉仪旗黑-50S" panose="00020600040101010101" pitchFamily="18" charset="-122"/>
              </a:rPr>
              <a:t> </a:t>
            </a:r>
            <a:r>
              <a:rPr lang="zh-CN" altLang="en-US" sz="2000" b="1" dirty="0">
                <a:latin typeface="+mn-ea"/>
              </a:rPr>
              <a:t>建议</a:t>
            </a:r>
            <a:r>
              <a:rPr lang="zh-CN" altLang="en-US" sz="2000" b="1" dirty="0" smtClean="0">
                <a:latin typeface="+mn-ea"/>
              </a:rPr>
              <a:t>土地</a:t>
            </a:r>
            <a:r>
              <a:rPr lang="en-US" altLang="zh-CN" sz="2000" b="1" dirty="0" smtClean="0">
                <a:latin typeface="+mn-ea"/>
              </a:rPr>
              <a:t>-</a:t>
            </a:r>
            <a:r>
              <a:rPr lang="zh-CN" altLang="en-US" sz="2000" dirty="0" smtClean="0">
                <a:latin typeface="+mn-ea"/>
              </a:rPr>
              <a:t>其他</a:t>
            </a:r>
            <a:endParaRPr lang="en-US" altLang="zh-CN" sz="2000" dirty="0" smtClean="0">
              <a:latin typeface="+mn-ea"/>
            </a:endParaRPr>
          </a:p>
          <a:p>
            <a:pPr>
              <a:lnSpc>
                <a:spcPct val="90000"/>
              </a:lnSpc>
              <a:spcBef>
                <a:spcPct val="20000"/>
              </a:spcBef>
            </a:pPr>
            <a:r>
              <a:rPr lang="en-US" altLang="zh-CN" sz="1400" dirty="0" smtClean="0">
                <a:latin typeface="Verdana" pitchFamily="34" charset="0"/>
                <a:ea typeface="汉仪旗黑-50S" panose="00020600040101010101" pitchFamily="18" charset="-122"/>
              </a:rPr>
              <a:t>    </a:t>
            </a:r>
            <a:r>
              <a:rPr lang="en-US" altLang="zh-CN" sz="1400" dirty="0" smtClean="0">
                <a:ea typeface="汉仪旗黑-50S" panose="00020600040101010101" pitchFamily="18" charset="-122"/>
              </a:rPr>
              <a:t>Proposed Land-Others</a:t>
            </a:r>
            <a:endParaRPr lang="en-US" altLang="zh-CN" sz="1400" dirty="0">
              <a:ea typeface="汉仪旗黑-50S" panose="00020600040101010101" pitchFamily="18" charset="-122"/>
            </a:endParaRPr>
          </a:p>
        </p:txBody>
      </p:sp>
    </p:spTree>
    <p:extLst>
      <p:ext uri="{BB962C8B-B14F-4D97-AF65-F5344CB8AC3E}">
        <p14:creationId xmlns:p14="http://schemas.microsoft.com/office/powerpoint/2010/main" val="3763665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p:cNvSpPr>
            <a:spLocks noChangeArrowheads="1"/>
          </p:cNvSpPr>
          <p:nvPr/>
        </p:nvSpPr>
        <p:spPr bwMode="auto">
          <a:xfrm>
            <a:off x="240297" y="1071312"/>
            <a:ext cx="11248805" cy="211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50000"/>
              </a:lnSpc>
              <a:spcBef>
                <a:spcPct val="20000"/>
              </a:spcBef>
              <a:buFont typeface="Wingdings" pitchFamily="2" charset="2"/>
              <a:buChar char="n"/>
            </a:pPr>
            <a:r>
              <a:rPr lang="zh-CN" altLang="en-US" sz="2000" dirty="0">
                <a:latin typeface="+mn-ea"/>
              </a:rPr>
              <a:t> </a:t>
            </a:r>
            <a:r>
              <a:rPr lang="zh-CN" altLang="en-US" sz="2000" b="1" dirty="0">
                <a:latin typeface="+mn-ea"/>
              </a:rPr>
              <a:t>建议土地 </a:t>
            </a:r>
            <a:r>
              <a:rPr lang="en-US" altLang="zh-CN" sz="2000" dirty="0">
                <a:latin typeface="+mn-ea"/>
              </a:rPr>
              <a:t>– </a:t>
            </a:r>
            <a:r>
              <a:rPr lang="zh-CN" altLang="en-US" sz="2000" dirty="0">
                <a:latin typeface="+mn-ea"/>
              </a:rPr>
              <a:t>现有状况</a:t>
            </a:r>
            <a:r>
              <a:rPr lang="en-US" altLang="zh-CN" sz="1600" dirty="0">
                <a:latin typeface="+mn-ea"/>
              </a:rPr>
              <a:t>Current status on proposed land</a:t>
            </a:r>
          </a:p>
          <a:p>
            <a:pPr>
              <a:lnSpc>
                <a:spcPct val="150000"/>
              </a:lnSpc>
              <a:spcBef>
                <a:spcPct val="20000"/>
              </a:spcBef>
              <a:buFont typeface="Wingdings" pitchFamily="2" charset="2"/>
              <a:buNone/>
            </a:pPr>
            <a:r>
              <a:rPr lang="zh-CN" altLang="en-US" dirty="0">
                <a:latin typeface="+mn-ea"/>
              </a:rPr>
              <a:t>   </a:t>
            </a:r>
            <a:r>
              <a:rPr lang="en-US" altLang="zh-CN" dirty="0">
                <a:latin typeface="+mn-ea"/>
              </a:rPr>
              <a:t>(</a:t>
            </a:r>
            <a:r>
              <a:rPr lang="zh-CN" altLang="en-US" dirty="0">
                <a:latin typeface="+mn-ea"/>
              </a:rPr>
              <a:t>请附土地所有权证</a:t>
            </a:r>
            <a:r>
              <a:rPr lang="en-US" altLang="zh-CN" dirty="0">
                <a:latin typeface="+mn-ea"/>
              </a:rPr>
              <a:t>/</a:t>
            </a:r>
            <a:r>
              <a:rPr lang="zh-CN" altLang="en-US" dirty="0">
                <a:latin typeface="+mn-ea"/>
              </a:rPr>
              <a:t>土地购买合同</a:t>
            </a:r>
            <a:r>
              <a:rPr lang="en-US" altLang="zh-CN" dirty="0">
                <a:latin typeface="+mn-ea"/>
              </a:rPr>
              <a:t>/</a:t>
            </a:r>
            <a:r>
              <a:rPr lang="zh-CN" altLang="en-US" dirty="0">
                <a:latin typeface="+mn-ea"/>
              </a:rPr>
              <a:t>土地租赁合同</a:t>
            </a:r>
            <a:r>
              <a:rPr lang="en-US" altLang="zh-CN" dirty="0">
                <a:latin typeface="+mn-ea"/>
              </a:rPr>
              <a:t>/</a:t>
            </a:r>
            <a:r>
              <a:rPr lang="zh-CN" altLang="en-US" dirty="0">
                <a:latin typeface="+mn-ea"/>
              </a:rPr>
              <a:t>土地租赁意向书等</a:t>
            </a:r>
            <a:r>
              <a:rPr lang="en-US" altLang="zh-CN" dirty="0">
                <a:latin typeface="+mn-ea"/>
              </a:rPr>
              <a:t>)</a:t>
            </a:r>
          </a:p>
          <a:p>
            <a:pPr>
              <a:lnSpc>
                <a:spcPct val="150000"/>
              </a:lnSpc>
              <a:spcBef>
                <a:spcPct val="20000"/>
              </a:spcBef>
              <a:buFont typeface="Wingdings" pitchFamily="2" charset="2"/>
              <a:buNone/>
            </a:pPr>
            <a:r>
              <a:rPr lang="en-US" altLang="zh-CN" sz="2000" dirty="0">
                <a:latin typeface="+mn-ea"/>
              </a:rPr>
              <a:t>   </a:t>
            </a:r>
            <a:r>
              <a:rPr lang="en-US" altLang="zh-CN" sz="1600" dirty="0">
                <a:latin typeface="+mn-ea"/>
              </a:rPr>
              <a:t>Please attach land property certificate/land ownership contract/lease on </a:t>
            </a:r>
            <a:r>
              <a:rPr lang="en-US" altLang="zh-CN" sz="1600" dirty="0" smtClean="0">
                <a:latin typeface="+mn-ea"/>
              </a:rPr>
              <a:t>land contract/letter </a:t>
            </a:r>
            <a:r>
              <a:rPr lang="en-US" altLang="zh-CN" sz="1600" dirty="0">
                <a:latin typeface="+mn-ea"/>
              </a:rPr>
              <a:t>of </a:t>
            </a:r>
            <a:r>
              <a:rPr lang="en-US" altLang="zh-CN" sz="1600" dirty="0" smtClean="0">
                <a:latin typeface="+mn-ea"/>
              </a:rPr>
              <a:t>land lease intent.</a:t>
            </a:r>
            <a:endParaRPr lang="en-US" altLang="ja-JP" sz="1600" dirty="0">
              <a:latin typeface="+mn-ea"/>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2980641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1034" y="1128688"/>
            <a:ext cx="10027331" cy="181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150000"/>
              </a:lnSpc>
              <a:spcBef>
                <a:spcPct val="20000"/>
              </a:spcBef>
              <a:buFont typeface="Wingdings" pitchFamily="2" charset="2"/>
              <a:buChar char="n"/>
            </a:pPr>
            <a:r>
              <a:rPr lang="en-US" altLang="zh-CN" sz="2000" dirty="0">
                <a:latin typeface="汉仪旗黑-50S" panose="00020600040101010101" pitchFamily="18" charset="-122"/>
                <a:ea typeface="汉仪旗黑-50S" panose="00020600040101010101" pitchFamily="18" charset="-122"/>
              </a:rPr>
              <a:t> </a:t>
            </a:r>
            <a:r>
              <a:rPr lang="zh-CN" altLang="en-US" sz="2000" b="1" dirty="0">
                <a:latin typeface="汉仪旗黑-50S" panose="00020600040101010101" pitchFamily="18" charset="-122"/>
                <a:ea typeface="汉仪旗黑-50S" panose="00020600040101010101" pitchFamily="18" charset="-122"/>
              </a:rPr>
              <a:t>销售预测</a:t>
            </a:r>
            <a:r>
              <a:rPr lang="zh-CN" altLang="en-US" sz="2000" dirty="0">
                <a:latin typeface="汉仪旗黑-50S" panose="00020600040101010101" pitchFamily="18" charset="-122"/>
                <a:ea typeface="汉仪旗黑-50S" panose="00020600040101010101" pitchFamily="18" charset="-122"/>
              </a:rPr>
              <a:t> </a:t>
            </a:r>
            <a:r>
              <a:rPr lang="en-US" altLang="zh-CN" sz="2000" dirty="0">
                <a:ea typeface="汉仪旗黑-50S" panose="00020600040101010101" pitchFamily="18" charset="-122"/>
              </a:rPr>
              <a:t>–</a:t>
            </a:r>
            <a:r>
              <a:rPr lang="en-US" altLang="zh-CN" sz="2000" dirty="0">
                <a:latin typeface="汉仪旗黑-50S" panose="00020600040101010101" pitchFamily="18" charset="-122"/>
                <a:ea typeface="汉仪旗黑-50S" panose="00020600040101010101" pitchFamily="18" charset="-122"/>
              </a:rPr>
              <a:t> </a:t>
            </a:r>
            <a:r>
              <a:rPr lang="zh-CN" altLang="en-US" sz="2000" dirty="0">
                <a:latin typeface="汉仪旗黑-50S" panose="00020600040101010101" pitchFamily="18" charset="-122"/>
                <a:ea typeface="汉仪旗黑-50S" panose="00020600040101010101" pitchFamily="18" charset="-122"/>
              </a:rPr>
              <a:t>当地市场销售分析</a:t>
            </a:r>
          </a:p>
          <a:p>
            <a:pPr eaLnBrk="0" hangingPunct="0">
              <a:lnSpc>
                <a:spcPct val="150000"/>
              </a:lnSpc>
              <a:spcBef>
                <a:spcPct val="15000"/>
              </a:spcBef>
              <a:buFont typeface="Wingdings" pitchFamily="2" charset="2"/>
              <a:buNone/>
            </a:pPr>
            <a:r>
              <a:rPr lang="en-US" altLang="zh-CN" sz="2000" dirty="0">
                <a:latin typeface="汉仪旗黑-50S" panose="00020600040101010101" pitchFamily="18" charset="-122"/>
                <a:ea typeface="汉仪旗黑-50S" panose="00020600040101010101" pitchFamily="18" charset="-122"/>
              </a:rPr>
              <a:t>  </a:t>
            </a:r>
            <a:r>
              <a:rPr lang="en-US" altLang="zh-CN" sz="2000"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General </a:t>
            </a:r>
            <a:r>
              <a:rPr lang="en-US" altLang="zh-CN" sz="1600" dirty="0">
                <a:ea typeface="汉仪旗黑-50S" panose="00020600040101010101" pitchFamily="18" charset="-122"/>
              </a:rPr>
              <a:t>Sales Analysis of local </a:t>
            </a:r>
            <a:r>
              <a:rPr lang="en-US" altLang="zh-CN" sz="1600" dirty="0" smtClean="0">
                <a:ea typeface="汉仪旗黑-50S" panose="00020600040101010101" pitchFamily="18" charset="-122"/>
              </a:rPr>
              <a:t>market</a:t>
            </a:r>
          </a:p>
          <a:p>
            <a:pPr eaLnBrk="0" hangingPunct="0">
              <a:lnSpc>
                <a:spcPct val="150000"/>
              </a:lnSpc>
              <a:spcBef>
                <a:spcPct val="0"/>
              </a:spcBef>
            </a:pPr>
            <a:r>
              <a:rPr lang="zh-CN" altLang="en-US" sz="2000" dirty="0" smtClean="0">
                <a:latin typeface="汉仪旗黑-50S" panose="00020600040101010101" pitchFamily="18" charset="-122"/>
                <a:ea typeface="汉仪旗黑-50S" panose="00020600040101010101" pitchFamily="18" charset="-122"/>
              </a:rPr>
              <a:t>   </a:t>
            </a:r>
            <a:r>
              <a:rPr lang="zh-CN" altLang="en-US" sz="1600" dirty="0" smtClean="0">
                <a:latin typeface="汉仪旗黑-50S" panose="00020600040101010101" pitchFamily="18" charset="-122"/>
                <a:ea typeface="汉仪旗黑-50S" panose="00020600040101010101" pitchFamily="18" charset="-122"/>
              </a:rPr>
              <a:t>当地</a:t>
            </a:r>
            <a:r>
              <a:rPr lang="zh-CN" altLang="en-US" sz="1600" dirty="0">
                <a:latin typeface="汉仪旗黑-50S" panose="00020600040101010101" pitchFamily="18" charset="-122"/>
                <a:ea typeface="汉仪旗黑-50S" panose="00020600040101010101" pitchFamily="18" charset="-122"/>
              </a:rPr>
              <a:t>市场简介</a:t>
            </a:r>
            <a:r>
              <a:rPr lang="en-US" altLang="zh-CN" sz="1600" dirty="0">
                <a:latin typeface="汉仪旗黑-50S" panose="00020600040101010101" pitchFamily="18" charset="-122"/>
                <a:ea typeface="汉仪旗黑-50S" panose="00020600040101010101" pitchFamily="18" charset="-122"/>
              </a:rPr>
              <a:t>(</a:t>
            </a:r>
            <a:r>
              <a:rPr lang="zh-CN" altLang="en-US" sz="1600" dirty="0">
                <a:latin typeface="汉仪旗黑-50S" panose="00020600040101010101" pitchFamily="18" charset="-122"/>
                <a:ea typeface="汉仪旗黑-50S" panose="00020600040101010101" pitchFamily="18" charset="-122"/>
              </a:rPr>
              <a:t>面积</a:t>
            </a:r>
            <a:r>
              <a:rPr lang="en-US" altLang="zh-CN" sz="1600" dirty="0">
                <a:latin typeface="汉仪旗黑-50S" panose="00020600040101010101" pitchFamily="18" charset="-122"/>
                <a:ea typeface="汉仪旗黑-50S" panose="00020600040101010101" pitchFamily="18" charset="-122"/>
              </a:rPr>
              <a:t>,</a:t>
            </a:r>
            <a:r>
              <a:rPr lang="zh-CN" altLang="en-US" sz="1600" dirty="0">
                <a:latin typeface="汉仪旗黑-50S" panose="00020600040101010101" pitchFamily="18" charset="-122"/>
                <a:ea typeface="汉仪旗黑-50S" panose="00020600040101010101" pitchFamily="18" charset="-122"/>
              </a:rPr>
              <a:t>城市影响力</a:t>
            </a:r>
            <a:r>
              <a:rPr lang="en-US" altLang="zh-CN" sz="1600" dirty="0">
                <a:latin typeface="汉仪旗黑-50S" panose="00020600040101010101" pitchFamily="18" charset="-122"/>
                <a:ea typeface="汉仪旗黑-50S" panose="00020600040101010101" pitchFamily="18" charset="-122"/>
              </a:rPr>
              <a:t>,</a:t>
            </a:r>
            <a:r>
              <a:rPr lang="zh-CN" altLang="en-US" sz="1600" dirty="0">
                <a:latin typeface="汉仪旗黑-50S" panose="00020600040101010101" pitchFamily="18" charset="-122"/>
                <a:ea typeface="汉仪旗黑-50S" panose="00020600040101010101" pitchFamily="18" charset="-122"/>
              </a:rPr>
              <a:t>消费习惯等</a:t>
            </a:r>
            <a:r>
              <a:rPr lang="en-US" altLang="zh-CN" sz="1600" dirty="0">
                <a:latin typeface="汉仪旗黑-50S" panose="00020600040101010101" pitchFamily="18" charset="-122"/>
                <a:ea typeface="汉仪旗黑-50S" panose="00020600040101010101" pitchFamily="18" charset="-122"/>
              </a:rPr>
              <a:t>)</a:t>
            </a:r>
          </a:p>
          <a:p>
            <a:pPr eaLnBrk="0" hangingPunct="0">
              <a:lnSpc>
                <a:spcPct val="150000"/>
              </a:lnSpc>
              <a:spcBef>
                <a:spcPct val="0"/>
              </a:spcBef>
            </a:pPr>
            <a:r>
              <a:rPr lang="en-US" altLang="zh-CN" sz="1600" dirty="0" smtClean="0">
                <a:ea typeface="汉仪旗黑-50S" panose="00020600040101010101" pitchFamily="18" charset="-122"/>
              </a:rPr>
              <a:t>      </a:t>
            </a:r>
            <a:r>
              <a:rPr lang="en-US" altLang="zh-CN" sz="1400" dirty="0" smtClean="0">
                <a:ea typeface="汉仪旗黑-50S" panose="00020600040101010101" pitchFamily="18" charset="-122"/>
              </a:rPr>
              <a:t>Briefing </a:t>
            </a:r>
            <a:r>
              <a:rPr lang="en-US" altLang="zh-CN" sz="1400" dirty="0">
                <a:ea typeface="汉仪旗黑-50S" panose="00020600040101010101" pitchFamily="18" charset="-122"/>
              </a:rPr>
              <a:t>of local market (including area, an influence of this city, consuming habit and so on)</a:t>
            </a:r>
          </a:p>
          <a:p>
            <a:pPr eaLnBrk="0" hangingPunct="0">
              <a:lnSpc>
                <a:spcPct val="150000"/>
              </a:lnSpc>
              <a:spcBef>
                <a:spcPct val="15000"/>
              </a:spcBef>
              <a:buFont typeface="Wingdings" pitchFamily="2" charset="2"/>
              <a:buNone/>
            </a:pPr>
            <a:endParaRPr lang="zh-CN" altLang="en-US" sz="1400" dirty="0">
              <a:ea typeface="汉仪旗黑-50S" panose="00020600040101010101" pitchFamily="18" charset="-122"/>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1496248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3359" y="0"/>
            <a:ext cx="3378260" cy="76394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smtClean="0">
                <a:latin typeface="汉仪旗黑-50S" panose="00020600040101010101" pitchFamily="18" charset="-122"/>
                <a:ea typeface="汉仪旗黑-50S" panose="00020600040101010101" pitchFamily="18" charset="-122"/>
              </a:rPr>
              <a:t>请提供以下材料</a:t>
            </a:r>
            <a:br>
              <a:rPr lang="zh-CN" altLang="en-US" sz="1800" b="1" dirty="0" smtClean="0">
                <a:latin typeface="汉仪旗黑-50S" panose="00020600040101010101" pitchFamily="18" charset="-122"/>
                <a:ea typeface="汉仪旗黑-50S" panose="00020600040101010101" pitchFamily="18" charset="-122"/>
              </a:rPr>
            </a:br>
            <a:r>
              <a:rPr lang="en-US" altLang="zh-CN" sz="1600" dirty="0" smtClean="0">
                <a:latin typeface="+mn-lt"/>
                <a:ea typeface="宋体" charset="-122"/>
              </a:rPr>
              <a:t>Submitting materials as below</a:t>
            </a:r>
            <a:r>
              <a:rPr lang="en-US" altLang="zh-CN" sz="2200" dirty="0" smtClean="0">
                <a:latin typeface="+mn-lt"/>
                <a:ea typeface="宋体" charset="-122"/>
              </a:rPr>
              <a:t> </a:t>
            </a:r>
            <a:endParaRPr lang="en-US" altLang="zh-CN" sz="2200" dirty="0">
              <a:latin typeface="+mn-lt"/>
              <a:ea typeface="宋体" charset="-122"/>
            </a:endParaRPr>
          </a:p>
        </p:txBody>
      </p:sp>
      <p:sp>
        <p:nvSpPr>
          <p:cNvPr id="5" name="Rectangle 5"/>
          <p:cNvSpPr txBox="1">
            <a:spLocks noChangeArrowheads="1"/>
          </p:cNvSpPr>
          <p:nvPr/>
        </p:nvSpPr>
        <p:spPr>
          <a:xfrm>
            <a:off x="794821" y="1199772"/>
            <a:ext cx="9713745" cy="5502479"/>
          </a:xfr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FontTx/>
              <a:buChar char="•"/>
            </a:pPr>
            <a:r>
              <a:rPr lang="zh-CN" altLang="en-US" sz="1600" dirty="0" smtClean="0">
                <a:latin typeface="+mn-ea"/>
              </a:rPr>
              <a:t>营业执照 </a:t>
            </a:r>
          </a:p>
          <a:p>
            <a:pPr marL="0" indent="0">
              <a:lnSpc>
                <a:spcPct val="150000"/>
              </a:lnSpc>
              <a:spcBef>
                <a:spcPct val="0"/>
              </a:spcBef>
              <a:buFont typeface="Arial" panose="020B0604020202020204" pitchFamily="34" charset="0"/>
              <a:buNone/>
            </a:pPr>
            <a:r>
              <a:rPr lang="en-US" altLang="zh-CN" sz="1600" dirty="0" smtClean="0">
                <a:latin typeface="+mn-ea"/>
              </a:rPr>
              <a:t> </a:t>
            </a:r>
            <a:r>
              <a:rPr lang="en-US" altLang="zh-CN" sz="1600" dirty="0" smtClean="0"/>
              <a:t>Business License </a:t>
            </a:r>
            <a:br>
              <a:rPr lang="en-US" altLang="zh-CN" sz="1600" dirty="0" smtClean="0"/>
            </a:br>
            <a:endParaRPr lang="en-US" altLang="zh-CN" sz="1600" dirty="0" smtClean="0"/>
          </a:p>
          <a:p>
            <a:pPr marL="0" indent="0">
              <a:lnSpc>
                <a:spcPct val="150000"/>
              </a:lnSpc>
              <a:spcBef>
                <a:spcPct val="0"/>
              </a:spcBef>
              <a:buFontTx/>
              <a:buChar char="•"/>
            </a:pPr>
            <a:r>
              <a:rPr lang="zh-CN" altLang="en-US" sz="1600" dirty="0" smtClean="0">
                <a:latin typeface="+mn-ea"/>
              </a:rPr>
              <a:t>汽车行业维修许可证 </a:t>
            </a:r>
          </a:p>
          <a:p>
            <a:pPr marL="0" indent="0">
              <a:lnSpc>
                <a:spcPct val="150000"/>
              </a:lnSpc>
              <a:spcBef>
                <a:spcPct val="0"/>
              </a:spcBef>
              <a:buFont typeface="Arial" panose="020B0604020202020204" pitchFamily="34" charset="0"/>
              <a:buNone/>
            </a:pPr>
            <a:r>
              <a:rPr lang="en-US" altLang="zh-CN" sz="1600" dirty="0" smtClean="0"/>
              <a:t>Automotive </a:t>
            </a:r>
            <a:r>
              <a:rPr lang="en-US" altLang="zh-CN" sz="1600" dirty="0"/>
              <a:t>Maintenance Permit   </a:t>
            </a:r>
            <a:r>
              <a:rPr lang="en-US" altLang="zh-CN" sz="1600" dirty="0" smtClean="0">
                <a:latin typeface="+mn-ea"/>
              </a:rPr>
              <a:t/>
            </a:r>
            <a:br>
              <a:rPr lang="en-US" altLang="zh-CN" sz="1600" dirty="0" smtClean="0">
                <a:latin typeface="+mn-ea"/>
              </a:rPr>
            </a:br>
            <a:endParaRPr lang="en-US" altLang="zh-CN" sz="1600" dirty="0" smtClean="0">
              <a:latin typeface="+mn-ea"/>
            </a:endParaRPr>
          </a:p>
          <a:p>
            <a:pPr marL="0" indent="0">
              <a:lnSpc>
                <a:spcPct val="150000"/>
              </a:lnSpc>
              <a:spcBef>
                <a:spcPct val="5000"/>
              </a:spcBef>
              <a:buFontTx/>
              <a:buChar char="•"/>
            </a:pPr>
            <a:r>
              <a:rPr lang="zh-CN" altLang="en-US" sz="1600" dirty="0" smtClean="0">
                <a:latin typeface="+mn-ea"/>
              </a:rPr>
              <a:t>申请公司验资报告及最近</a:t>
            </a:r>
            <a:r>
              <a:rPr lang="en-US" altLang="zh-CN" sz="1600" dirty="0" smtClean="0">
                <a:latin typeface="+mn-ea"/>
              </a:rPr>
              <a:t>3</a:t>
            </a:r>
            <a:r>
              <a:rPr lang="zh-CN" altLang="en-US" sz="1600" dirty="0" smtClean="0">
                <a:latin typeface="+mn-ea"/>
              </a:rPr>
              <a:t>年的财务审计报告</a:t>
            </a:r>
            <a:r>
              <a:rPr lang="en-US" altLang="zh-CN" sz="1600" dirty="0" smtClean="0">
                <a:latin typeface="+mn-ea"/>
              </a:rPr>
              <a:t>(</a:t>
            </a:r>
            <a:r>
              <a:rPr lang="zh-CN" altLang="en-US" sz="1600" dirty="0" smtClean="0">
                <a:latin typeface="+mn-ea"/>
              </a:rPr>
              <a:t>申请公司及主要</a:t>
            </a:r>
            <a:r>
              <a:rPr lang="en-US" altLang="zh-CN" sz="1600" dirty="0" smtClean="0">
                <a:latin typeface="+mn-ea"/>
              </a:rPr>
              <a:t>4S</a:t>
            </a:r>
            <a:r>
              <a:rPr lang="zh-CN" altLang="en-US" sz="1600" dirty="0" smtClean="0">
                <a:latin typeface="+mn-ea"/>
              </a:rPr>
              <a:t>店的资产负债表，损益表和现金流量表</a:t>
            </a:r>
            <a:r>
              <a:rPr lang="en-US" altLang="zh-CN" sz="1600" dirty="0" smtClean="0">
                <a:latin typeface="+mn-ea"/>
              </a:rPr>
              <a:t>)</a:t>
            </a:r>
            <a:r>
              <a:rPr lang="zh-CN" altLang="en-US" sz="1600" dirty="0" smtClean="0">
                <a:latin typeface="+mn-ea"/>
              </a:rPr>
              <a:t>  </a:t>
            </a:r>
            <a:br>
              <a:rPr lang="zh-CN" altLang="en-US" sz="1600" dirty="0" smtClean="0">
                <a:latin typeface="+mn-ea"/>
              </a:rPr>
            </a:br>
            <a:r>
              <a:rPr lang="zh-CN" altLang="en-US" sz="1600" dirty="0"/>
              <a:t> </a:t>
            </a:r>
            <a:r>
              <a:rPr lang="en-US" altLang="zh-CN" sz="1600" dirty="0"/>
              <a:t>An applicant’s verification of capital statements; audited financial statements for recent 3 years  </a:t>
            </a:r>
          </a:p>
          <a:p>
            <a:pPr marL="0" indent="0">
              <a:lnSpc>
                <a:spcPct val="150000"/>
              </a:lnSpc>
              <a:spcBef>
                <a:spcPct val="5000"/>
              </a:spcBef>
              <a:buFont typeface="Arial" panose="020B0604020202020204" pitchFamily="34" charset="0"/>
              <a:buNone/>
            </a:pPr>
            <a:r>
              <a:rPr lang="en-US" altLang="zh-CN" sz="1600" dirty="0"/>
              <a:t>  (including company application’s and mainly owned 4S shop’s balance sheet, </a:t>
            </a:r>
            <a:r>
              <a:rPr lang="en-US" altLang="zh-CN" sz="1600" dirty="0" err="1"/>
              <a:t>loss&amp;profit</a:t>
            </a:r>
            <a:r>
              <a:rPr lang="en-US" altLang="zh-CN" sz="1600" dirty="0"/>
              <a:t> statements and  </a:t>
            </a:r>
          </a:p>
          <a:p>
            <a:pPr marL="0" indent="0">
              <a:lnSpc>
                <a:spcPct val="150000"/>
              </a:lnSpc>
              <a:spcBef>
                <a:spcPct val="5000"/>
              </a:spcBef>
              <a:buFont typeface="Arial" panose="020B0604020202020204" pitchFamily="34" charset="0"/>
              <a:buNone/>
            </a:pPr>
            <a:r>
              <a:rPr lang="en-US" altLang="zh-CN" sz="1600" dirty="0"/>
              <a:t>  cash flow statements</a:t>
            </a:r>
            <a:r>
              <a:rPr lang="en-US" altLang="zh-CN" sz="1600" dirty="0" smtClean="0"/>
              <a:t>.</a:t>
            </a:r>
            <a:r>
              <a:rPr lang="zh-CN" altLang="en-US" sz="1600" dirty="0" smtClean="0"/>
              <a:t>）</a:t>
            </a:r>
            <a:endParaRPr lang="en-US" altLang="zh-CN" sz="1600" dirty="0"/>
          </a:p>
          <a:p>
            <a:pPr marL="0" indent="0">
              <a:lnSpc>
                <a:spcPct val="150000"/>
              </a:lnSpc>
              <a:spcBef>
                <a:spcPct val="0"/>
              </a:spcBef>
              <a:buFont typeface="Arial" panose="020B0604020202020204" pitchFamily="34" charset="0"/>
              <a:buNone/>
            </a:pPr>
            <a:endParaRPr lang="en-US" altLang="zh-CN" sz="1600" dirty="0" smtClean="0">
              <a:latin typeface="+mn-ea"/>
            </a:endParaRPr>
          </a:p>
          <a:p>
            <a:pPr marL="0" indent="0">
              <a:lnSpc>
                <a:spcPct val="150000"/>
              </a:lnSpc>
              <a:spcBef>
                <a:spcPct val="0"/>
              </a:spcBef>
              <a:buFontTx/>
              <a:buChar char="•"/>
            </a:pPr>
            <a:r>
              <a:rPr lang="zh-CN" altLang="en-US" sz="1600" dirty="0" smtClean="0">
                <a:latin typeface="+mn-ea"/>
              </a:rPr>
              <a:t>银行或其他金融机构出具的申请公司资信证明</a:t>
            </a:r>
          </a:p>
          <a:p>
            <a:pPr marL="0" indent="0">
              <a:lnSpc>
                <a:spcPct val="150000"/>
              </a:lnSpc>
              <a:spcBef>
                <a:spcPct val="5000"/>
              </a:spcBef>
              <a:buFont typeface="Arial" panose="020B0604020202020204" pitchFamily="34" charset="0"/>
              <a:buNone/>
            </a:pPr>
            <a:r>
              <a:rPr lang="en-US" altLang="zh-CN" sz="1600" dirty="0"/>
              <a:t>  Credit certificates issued by a bank or other financial organizations.</a:t>
            </a:r>
          </a:p>
        </p:txBody>
      </p:sp>
    </p:spTree>
    <p:extLst>
      <p:ext uri="{BB962C8B-B14F-4D97-AF65-F5344CB8AC3E}">
        <p14:creationId xmlns:p14="http://schemas.microsoft.com/office/powerpoint/2010/main" val="3342683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p:cNvSpPr>
            <a:spLocks noChangeArrowheads="1"/>
          </p:cNvSpPr>
          <p:nvPr/>
        </p:nvSpPr>
        <p:spPr bwMode="auto">
          <a:xfrm>
            <a:off x="382917" y="1155687"/>
            <a:ext cx="9946703" cy="49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sz="2000" b="1" dirty="0">
                <a:latin typeface="汉仪旗黑-50S" panose="00020600040101010101" pitchFamily="18" charset="-122"/>
                <a:ea typeface="汉仪旗黑-50S" panose="00020600040101010101" pitchFamily="18" charset="-122"/>
              </a:rPr>
              <a:t>销售预测</a:t>
            </a:r>
            <a:r>
              <a:rPr lang="zh-CN" altLang="en-US" sz="2000" dirty="0">
                <a:latin typeface="汉仪旗黑-50S" panose="00020600040101010101" pitchFamily="18" charset="-122"/>
                <a:ea typeface="汉仪旗黑-50S" panose="00020600040101010101" pitchFamily="18" charset="-122"/>
              </a:rPr>
              <a:t> </a:t>
            </a:r>
            <a:r>
              <a:rPr lang="en-US" altLang="zh-CN" sz="2000" dirty="0">
                <a:ea typeface="汉仪旗黑-50S" panose="00020600040101010101" pitchFamily="18" charset="-122"/>
              </a:rPr>
              <a:t>–</a:t>
            </a:r>
            <a:r>
              <a:rPr lang="en-US" altLang="zh-CN" sz="2000" dirty="0">
                <a:latin typeface="汉仪旗黑-50S" panose="00020600040101010101" pitchFamily="18" charset="-122"/>
                <a:ea typeface="汉仪旗黑-50S" panose="00020600040101010101" pitchFamily="18" charset="-122"/>
              </a:rPr>
              <a:t> </a:t>
            </a:r>
            <a:r>
              <a:rPr lang="zh-CN" altLang="en-US" sz="2000" dirty="0">
                <a:latin typeface="汉仪旗黑-50S" panose="00020600040101010101" pitchFamily="18" charset="-122"/>
                <a:ea typeface="汉仪旗黑-50S" panose="00020600040101010101" pitchFamily="18" charset="-122"/>
              </a:rPr>
              <a:t>当地市场数</a:t>
            </a:r>
            <a:r>
              <a:rPr lang="zh-CN" altLang="en-US" sz="2000" dirty="0" smtClean="0">
                <a:latin typeface="汉仪旗黑-50S" panose="00020600040101010101" pitchFamily="18" charset="-122"/>
                <a:ea typeface="汉仪旗黑-50S" panose="00020600040101010101" pitchFamily="18" charset="-122"/>
              </a:rPr>
              <a:t>据</a:t>
            </a:r>
            <a:r>
              <a:rPr lang="zh-CN" altLang="en-US"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Local </a:t>
            </a:r>
            <a:r>
              <a:rPr lang="en-US" altLang="zh-CN" sz="1600" dirty="0">
                <a:ea typeface="汉仪旗黑-50S" panose="00020600040101010101" pitchFamily="18" charset="-122"/>
              </a:rPr>
              <a:t>market data</a:t>
            </a:r>
            <a:endParaRPr lang="zh-CN" altLang="en-US" sz="1600" dirty="0">
              <a:ea typeface="汉仪旗黑-50S" panose="00020600040101010101" pitchFamily="18" charset="-122"/>
            </a:endParaRPr>
          </a:p>
        </p:txBody>
      </p:sp>
      <p:graphicFrame>
        <p:nvGraphicFramePr>
          <p:cNvPr id="3" name="Group 94"/>
          <p:cNvGraphicFramePr>
            <a:graphicFrameLocks/>
          </p:cNvGraphicFramePr>
          <p:nvPr>
            <p:extLst>
              <p:ext uri="{D42A27DB-BD31-4B8C-83A1-F6EECF244321}">
                <p14:modId xmlns:p14="http://schemas.microsoft.com/office/powerpoint/2010/main" val="3536387211"/>
              </p:ext>
            </p:extLst>
          </p:nvPr>
        </p:nvGraphicFramePr>
        <p:xfrm>
          <a:off x="472292" y="1559734"/>
          <a:ext cx="9522822" cy="4283078"/>
        </p:xfrm>
        <a:graphic>
          <a:graphicData uri="http://schemas.openxmlformats.org/drawingml/2006/table">
            <a:tbl>
              <a:tblPr/>
              <a:tblGrid>
                <a:gridCol w="3585085">
                  <a:extLst>
                    <a:ext uri="{9D8B030D-6E8A-4147-A177-3AD203B41FA5}">
                      <a16:colId xmlns:a16="http://schemas.microsoft.com/office/drawing/2014/main" val="20000"/>
                    </a:ext>
                  </a:extLst>
                </a:gridCol>
                <a:gridCol w="933206">
                  <a:extLst>
                    <a:ext uri="{9D8B030D-6E8A-4147-A177-3AD203B41FA5}">
                      <a16:colId xmlns:a16="http://schemas.microsoft.com/office/drawing/2014/main" val="20001"/>
                    </a:ext>
                  </a:extLst>
                </a:gridCol>
                <a:gridCol w="1696230">
                  <a:extLst>
                    <a:ext uri="{9D8B030D-6E8A-4147-A177-3AD203B41FA5}">
                      <a16:colId xmlns:a16="http://schemas.microsoft.com/office/drawing/2014/main" val="20002"/>
                    </a:ext>
                  </a:extLst>
                </a:gridCol>
                <a:gridCol w="1696229">
                  <a:extLst>
                    <a:ext uri="{9D8B030D-6E8A-4147-A177-3AD203B41FA5}">
                      <a16:colId xmlns:a16="http://schemas.microsoft.com/office/drawing/2014/main" val="20003"/>
                    </a:ext>
                  </a:extLst>
                </a:gridCol>
                <a:gridCol w="1612072">
                  <a:extLst>
                    <a:ext uri="{9D8B030D-6E8A-4147-A177-3AD203B41FA5}">
                      <a16:colId xmlns:a16="http://schemas.microsoft.com/office/drawing/2014/main" val="20004"/>
                    </a:ext>
                  </a:extLst>
                </a:gridCol>
              </a:tblGrid>
              <a:tr h="419100">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600" b="1" i="0" u="none" strike="noStrike" cap="none" normalizeH="0" baseline="0" dirty="0" smtClean="0">
                        <a:ln>
                          <a:noFill/>
                        </a:ln>
                        <a:solidFill>
                          <a:schemeClr val="tx1"/>
                        </a:solidFill>
                        <a:effectLst/>
                        <a:latin typeface="+mn-ea"/>
                        <a:ea typeface="+mn-ea"/>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单位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ea"/>
                          <a:ea typeface="+mn-ea"/>
                        </a:rPr>
                        <a:t>Unit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前三年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3 years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前两年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2 years</a:t>
                      </a: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前一年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1 year</a:t>
                      </a: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1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人口总计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Infiniti Brand Light" panose="00000400000000000000" pitchFamily="2" charset="0"/>
                          <a:ea typeface="+mn-ea"/>
                        </a:rPr>
                        <a:t>Total Population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万人</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国内生产总值</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GDP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亿万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人均国内生产总值</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GDP per capita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人均收入</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Income per capita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275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家庭银行存款</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Household Savings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亿元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保有车辆总计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Total Units in Operation (UIO)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辆</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29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豪华汽车保有量</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Total Premium Units in Operation (UIO)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辆</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29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每百户家庭汽车拥有量</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Unit in Operation (UIO)/per 100 households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辆</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公路总长度</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Infiniti Brand Light" panose="00000400000000000000" pitchFamily="2" charset="0"/>
                          <a:ea typeface="+mn-ea"/>
                        </a:rPr>
                        <a:t>Total </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Length</a:t>
                      </a:r>
                      <a:r>
                        <a:rPr kumimoji="0" lang="en-US" altLang="zh-CN" sz="1200" b="0" i="0" u="none" strike="noStrike" cap="none" normalizeH="0" baseline="0" dirty="0" smtClean="0">
                          <a:ln>
                            <a:noFill/>
                          </a:ln>
                          <a:solidFill>
                            <a:schemeClr val="tx1"/>
                          </a:solidFill>
                          <a:effectLst/>
                          <a:latin typeface="Infiniti Brand Light" panose="00000400000000000000" pitchFamily="2" charset="0"/>
                          <a:ea typeface="+mn-ea"/>
                        </a:rPr>
                        <a:t> of Road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公里</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670671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84235"/>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225"/>
          <p:cNvSpPr>
            <a:spLocks noChangeArrowheads="1"/>
          </p:cNvSpPr>
          <p:nvPr/>
        </p:nvSpPr>
        <p:spPr bwMode="auto">
          <a:xfrm>
            <a:off x="613455" y="1088831"/>
            <a:ext cx="8228012" cy="60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0000"/>
              </a:lnSpc>
              <a:spcBef>
                <a:spcPct val="10000"/>
              </a:spcBef>
              <a:buFont typeface="Wingdings" pitchFamily="2" charset="2"/>
              <a:buChar char="n"/>
            </a:pPr>
            <a:r>
              <a:rPr lang="en-US" altLang="zh-CN" sz="2000" dirty="0">
                <a:latin typeface="+mn-ea"/>
              </a:rPr>
              <a:t> </a:t>
            </a:r>
            <a:r>
              <a:rPr lang="zh-CN" altLang="en-US" sz="2000" b="1" dirty="0">
                <a:latin typeface="+mn-ea"/>
              </a:rPr>
              <a:t>销售预测</a:t>
            </a:r>
            <a:r>
              <a:rPr lang="zh-CN" altLang="en-US" sz="2000" b="0" dirty="0">
                <a:latin typeface="+mn-ea"/>
              </a:rPr>
              <a:t> </a:t>
            </a:r>
            <a:r>
              <a:rPr lang="en-US" altLang="zh-CN" sz="2000" b="0" dirty="0">
                <a:latin typeface="+mn-ea"/>
              </a:rPr>
              <a:t>– </a:t>
            </a:r>
            <a:r>
              <a:rPr lang="zh-CN" altLang="en-US" sz="2000" b="0" dirty="0">
                <a:latin typeface="+mn-ea"/>
              </a:rPr>
              <a:t>汽车市场历史数据</a:t>
            </a:r>
          </a:p>
          <a:p>
            <a:pPr eaLnBrk="0" hangingPunct="0">
              <a:lnSpc>
                <a:spcPct val="80000"/>
              </a:lnSpc>
              <a:spcBef>
                <a:spcPct val="10000"/>
              </a:spcBef>
              <a:buFont typeface="Wingdings" pitchFamily="2" charset="2"/>
              <a:buNone/>
            </a:pPr>
            <a:r>
              <a:rPr lang="en-US" altLang="zh-CN" sz="2000" dirty="0">
                <a:latin typeface="+mn-ea"/>
              </a:rPr>
              <a:t> </a:t>
            </a:r>
            <a:r>
              <a:rPr lang="en-US" altLang="zh-CN" sz="2000" dirty="0" smtClean="0">
                <a:latin typeface="+mn-ea"/>
              </a:rPr>
              <a:t>  </a:t>
            </a:r>
            <a:r>
              <a:rPr lang="en-US" altLang="zh-CN" sz="1600" b="0" dirty="0" smtClean="0"/>
              <a:t>Historical </a:t>
            </a:r>
            <a:r>
              <a:rPr lang="en-US" altLang="zh-CN" sz="1600" b="0" dirty="0"/>
              <a:t>data in local auto market</a:t>
            </a:r>
            <a:endParaRPr lang="zh-CN" altLang="en-US" sz="1600" b="0" dirty="0"/>
          </a:p>
        </p:txBody>
      </p:sp>
      <p:graphicFrame>
        <p:nvGraphicFramePr>
          <p:cNvPr id="4" name="Group 180"/>
          <p:cNvGraphicFramePr>
            <a:graphicFrameLocks/>
          </p:cNvGraphicFramePr>
          <p:nvPr>
            <p:extLst>
              <p:ext uri="{D42A27DB-BD31-4B8C-83A1-F6EECF244321}">
                <p14:modId xmlns:p14="http://schemas.microsoft.com/office/powerpoint/2010/main" val="1043342268"/>
              </p:ext>
            </p:extLst>
          </p:nvPr>
        </p:nvGraphicFramePr>
        <p:xfrm>
          <a:off x="395205" y="1606143"/>
          <a:ext cx="11623732" cy="4641169"/>
        </p:xfrm>
        <a:graphic>
          <a:graphicData uri="http://schemas.openxmlformats.org/drawingml/2006/table">
            <a:tbl>
              <a:tblPr/>
              <a:tblGrid>
                <a:gridCol w="646950">
                  <a:extLst>
                    <a:ext uri="{9D8B030D-6E8A-4147-A177-3AD203B41FA5}">
                      <a16:colId xmlns:a16="http://schemas.microsoft.com/office/drawing/2014/main" val="20000"/>
                    </a:ext>
                  </a:extLst>
                </a:gridCol>
                <a:gridCol w="708868">
                  <a:extLst>
                    <a:ext uri="{9D8B030D-6E8A-4147-A177-3AD203B41FA5}">
                      <a16:colId xmlns:a16="http://schemas.microsoft.com/office/drawing/2014/main" val="20001"/>
                    </a:ext>
                  </a:extLst>
                </a:gridCol>
                <a:gridCol w="678977">
                  <a:extLst>
                    <a:ext uri="{9D8B030D-6E8A-4147-A177-3AD203B41FA5}">
                      <a16:colId xmlns:a16="http://schemas.microsoft.com/office/drawing/2014/main" val="20002"/>
                    </a:ext>
                  </a:extLst>
                </a:gridCol>
                <a:gridCol w="678977">
                  <a:extLst>
                    <a:ext uri="{9D8B030D-6E8A-4147-A177-3AD203B41FA5}">
                      <a16:colId xmlns:a16="http://schemas.microsoft.com/office/drawing/2014/main" val="20003"/>
                    </a:ext>
                  </a:extLst>
                </a:gridCol>
                <a:gridCol w="871139">
                  <a:extLst>
                    <a:ext uri="{9D8B030D-6E8A-4147-A177-3AD203B41FA5}">
                      <a16:colId xmlns:a16="http://schemas.microsoft.com/office/drawing/2014/main" val="20004"/>
                    </a:ext>
                  </a:extLst>
                </a:gridCol>
                <a:gridCol w="676841">
                  <a:extLst>
                    <a:ext uri="{9D8B030D-6E8A-4147-A177-3AD203B41FA5}">
                      <a16:colId xmlns:a16="http://schemas.microsoft.com/office/drawing/2014/main" val="20005"/>
                    </a:ext>
                  </a:extLst>
                </a:gridCol>
                <a:gridCol w="775058">
                  <a:extLst>
                    <a:ext uri="{9D8B030D-6E8A-4147-A177-3AD203B41FA5}">
                      <a16:colId xmlns:a16="http://schemas.microsoft.com/office/drawing/2014/main" val="20006"/>
                    </a:ext>
                  </a:extLst>
                </a:gridCol>
                <a:gridCol w="580759">
                  <a:extLst>
                    <a:ext uri="{9D8B030D-6E8A-4147-A177-3AD203B41FA5}">
                      <a16:colId xmlns:a16="http://schemas.microsoft.com/office/drawing/2014/main" val="20007"/>
                    </a:ext>
                  </a:extLst>
                </a:gridCol>
                <a:gridCol w="705233">
                  <a:extLst>
                    <a:ext uri="{9D8B030D-6E8A-4147-A177-3AD203B41FA5}">
                      <a16:colId xmlns:a16="http://schemas.microsoft.com/office/drawing/2014/main" val="20008"/>
                    </a:ext>
                  </a:extLst>
                </a:gridCol>
                <a:gridCol w="554503">
                  <a:extLst>
                    <a:ext uri="{9D8B030D-6E8A-4147-A177-3AD203B41FA5}">
                      <a16:colId xmlns:a16="http://schemas.microsoft.com/office/drawing/2014/main" val="20009"/>
                    </a:ext>
                  </a:extLst>
                </a:gridCol>
                <a:gridCol w="580759">
                  <a:extLst>
                    <a:ext uri="{9D8B030D-6E8A-4147-A177-3AD203B41FA5}">
                      <a16:colId xmlns:a16="http://schemas.microsoft.com/office/drawing/2014/main" val="20010"/>
                    </a:ext>
                  </a:extLst>
                </a:gridCol>
                <a:gridCol w="580759">
                  <a:extLst>
                    <a:ext uri="{9D8B030D-6E8A-4147-A177-3AD203B41FA5}">
                      <a16:colId xmlns:a16="http://schemas.microsoft.com/office/drawing/2014/main" val="20011"/>
                    </a:ext>
                  </a:extLst>
                </a:gridCol>
                <a:gridCol w="775057">
                  <a:extLst>
                    <a:ext uri="{9D8B030D-6E8A-4147-A177-3AD203B41FA5}">
                      <a16:colId xmlns:a16="http://schemas.microsoft.com/office/drawing/2014/main" val="20012"/>
                    </a:ext>
                  </a:extLst>
                </a:gridCol>
                <a:gridCol w="678977">
                  <a:extLst>
                    <a:ext uri="{9D8B030D-6E8A-4147-A177-3AD203B41FA5}">
                      <a16:colId xmlns:a16="http://schemas.microsoft.com/office/drawing/2014/main" val="20013"/>
                    </a:ext>
                  </a:extLst>
                </a:gridCol>
                <a:gridCol w="580759">
                  <a:extLst>
                    <a:ext uri="{9D8B030D-6E8A-4147-A177-3AD203B41FA5}">
                      <a16:colId xmlns:a16="http://schemas.microsoft.com/office/drawing/2014/main" val="20014"/>
                    </a:ext>
                  </a:extLst>
                </a:gridCol>
                <a:gridCol w="676843">
                  <a:extLst>
                    <a:ext uri="{9D8B030D-6E8A-4147-A177-3AD203B41FA5}">
                      <a16:colId xmlns:a16="http://schemas.microsoft.com/office/drawing/2014/main" val="20015"/>
                    </a:ext>
                  </a:extLst>
                </a:gridCol>
                <a:gridCol w="873273">
                  <a:extLst>
                    <a:ext uri="{9D8B030D-6E8A-4147-A177-3AD203B41FA5}">
                      <a16:colId xmlns:a16="http://schemas.microsoft.com/office/drawing/2014/main" val="20016"/>
                    </a:ext>
                  </a:extLst>
                </a:gridCol>
              </a:tblGrid>
              <a:tr h="384647">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FFFFFF"/>
                          </a:solidFill>
                          <a:effectLst/>
                          <a:latin typeface="+mn-ea"/>
                          <a:ea typeface="+mn-ea"/>
                        </a:rPr>
                        <a:t>所有</a:t>
                      </a:r>
                      <a:endParaRPr kumimoji="0" lang="zh-CN" altLang="en-US" sz="10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FFFFFF"/>
                          </a:solidFill>
                          <a:effectLst/>
                          <a:latin typeface="+mn-ea"/>
                          <a:ea typeface="+mn-ea"/>
                        </a:rPr>
                        <a:t>车系</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FFFFFF"/>
                          </a:solidFill>
                          <a:effectLst/>
                          <a:latin typeface="Infiniti Brand Light" panose="00000400000000000000" pitchFamily="2" charset="0"/>
                          <a:ea typeface="+mn-ea"/>
                        </a:rPr>
                        <a:t>All series of cars</a:t>
                      </a:r>
                      <a:endParaRPr kumimoji="0" lang="en-US" altLang="zh-CN" sz="1000" b="0" i="0" u="none" strike="noStrike" cap="none" normalizeH="0" baseline="0" dirty="0" smtClean="0">
                        <a:ln>
                          <a:noFill/>
                        </a:ln>
                        <a:solidFill>
                          <a:schemeClr val="tx1"/>
                        </a:solidFill>
                        <a:effectLst/>
                        <a:latin typeface="Infiniti Brand Light" panose="00000400000000000000" pitchFamily="2" charset="0"/>
                        <a:ea typeface="+mn-ea"/>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F9000"/>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年保有量</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Unit of operation per year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上牌数</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Registered Number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市场份额</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Market Share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经销商数量</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Quantity of Dealers</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42884">
                <a:tc vMerge="1">
                  <a:txBody>
                    <a:bodyPr/>
                    <a:lstStyle/>
                    <a:p>
                      <a:endParaRPr lang="zh-CN"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1"/>
                          </a:solidFill>
                          <a:effectLst/>
                          <a:latin typeface="创艺简黑体" pitchFamily="2" charset="-122"/>
                          <a:ea typeface="创艺简黑体" pitchFamily="2" charset="-122"/>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800" b="0" i="0" u="none" strike="noStrike" kern="1200" cap="none" normalizeH="0" baseline="0" dirty="0" smtClean="0">
                          <a:ln>
                            <a:noFill/>
                          </a:ln>
                          <a:solidFill>
                            <a:schemeClr val="tx1"/>
                          </a:solidFill>
                          <a:effectLst/>
                          <a:latin typeface="Arial" charset="0"/>
                          <a:ea typeface="创艺简黑体" pitchFamily="2" charset="-122"/>
                          <a:cs typeface="+mn-cs"/>
                        </a:rPr>
                        <a:t>I</a:t>
                      </a:r>
                      <a:r>
                        <a:rPr kumimoji="0" lang="en-US" altLang="zh-CN" sz="1000" b="0" i="0" u="none" strike="noStrike" kern="1200" cap="none" normalizeH="0" baseline="0" dirty="0" smtClean="0">
                          <a:ln>
                            <a:noFill/>
                          </a:ln>
                          <a:solidFill>
                            <a:schemeClr val="tx1"/>
                          </a:solidFill>
                          <a:effectLst/>
                          <a:latin typeface="+mn-lt"/>
                          <a:ea typeface="+mn-ea"/>
                          <a:cs typeface="+mn-cs"/>
                        </a:rPr>
                        <a:t>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ea"/>
                          <a:ea typeface="+mn-ea"/>
                        </a:rPr>
                        <a:t>I</a:t>
                      </a:r>
                      <a:r>
                        <a:rPr kumimoji="0" lang="en-US" altLang="zh-CN" sz="800" b="0" i="0" u="none" strike="noStrike" kern="1200" cap="none" normalizeH="0" baseline="0" dirty="0" smtClean="0">
                          <a:ln>
                            <a:noFill/>
                          </a:ln>
                          <a:solidFill>
                            <a:schemeClr val="tx1"/>
                          </a:solidFill>
                          <a:effectLst/>
                          <a:latin typeface="Arial" charset="0"/>
                          <a:ea typeface="创艺简黑体" pitchFamily="2" charset="-122"/>
                          <a:cs typeface="+mn-cs"/>
                        </a:rPr>
                        <a:t>n the past 2 years</a:t>
                      </a:r>
                      <a:endParaRPr kumimoji="0" lang="zh-CN" altLang="en-US" sz="800" b="0" i="0" u="none" strike="noStrike" kern="1200" cap="none" normalizeH="0" baseline="0" dirty="0" smtClean="0">
                        <a:ln>
                          <a:noFill/>
                        </a:ln>
                        <a:solidFill>
                          <a:schemeClr val="tx1"/>
                        </a:solidFill>
                        <a:effectLst/>
                        <a:latin typeface="Arial" charset="0"/>
                        <a:ea typeface="创艺简黑体" pitchFamily="2"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In the past 1 year</a:t>
                      </a:r>
                      <a:endParaRPr kumimoji="0" lang="zh-CN" altLang="en-US" sz="1000" b="0" i="0" u="none" strike="noStrike" cap="none" normalizeH="0" baseline="0" dirty="0" smtClean="0">
                        <a:ln>
                          <a:noFill/>
                        </a:ln>
                        <a:solidFill>
                          <a:schemeClr val="tx1"/>
                        </a:solidFill>
                        <a:effectLst/>
                        <a:latin typeface="+mn-lt"/>
                        <a:ea typeface="+mn-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In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ea"/>
                          <a:ea typeface="+mn-ea"/>
                        </a:rPr>
                        <a:t>I</a:t>
                      </a:r>
                      <a:r>
                        <a:rPr kumimoji="0" lang="en-US" altLang="zh-CN" sz="1000" b="0" i="0" u="none" strike="noStrike" kern="1200" cap="none" normalizeH="0" baseline="0" dirty="0" smtClean="0">
                          <a:ln>
                            <a:noFill/>
                          </a:ln>
                          <a:solidFill>
                            <a:schemeClr val="tx1"/>
                          </a:solidFill>
                          <a:effectLst/>
                          <a:latin typeface="+mn-lt"/>
                          <a:ea typeface="+mn-ea"/>
                          <a:cs typeface="+mn-cs"/>
                        </a:rPr>
                        <a:t>n the past 2 years</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In the past 1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In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 In the past 2 years</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 In the past 1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ea"/>
                          <a:ea typeface="+mn-ea"/>
                        </a:rPr>
                        <a:t>I</a:t>
                      </a:r>
                      <a:r>
                        <a:rPr kumimoji="0" lang="en-US" altLang="zh-CN" sz="1000" b="0" i="0" u="none" strike="noStrike" kern="1200" cap="none" normalizeH="0" baseline="0" dirty="0" smtClean="0">
                          <a:ln>
                            <a:noFill/>
                          </a:ln>
                          <a:solidFill>
                            <a:schemeClr val="tx1"/>
                          </a:solidFill>
                          <a:effectLst/>
                          <a:latin typeface="+mn-lt"/>
                          <a:ea typeface="+mn-ea"/>
                          <a:cs typeface="+mn-cs"/>
                        </a:rPr>
                        <a:t>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In the past 2 years</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In</a:t>
                      </a:r>
                      <a:r>
                        <a:rPr kumimoji="0" lang="en-US" altLang="zh-CN" sz="1000" b="0" i="0" u="none" strike="noStrike" kern="1200" cap="none" normalizeH="0" baseline="0" dirty="0" smtClean="0">
                          <a:ln>
                            <a:noFill/>
                          </a:ln>
                          <a:solidFill>
                            <a:schemeClr val="tx1"/>
                          </a:solidFill>
                          <a:effectLst/>
                          <a:latin typeface="+mn-lt"/>
                          <a:ea typeface="+mn-ea"/>
                          <a:cs typeface="+mn-cs"/>
                        </a:rPr>
                        <a:t> the past 1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4659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a:t>
                      </a:r>
                      <a:r>
                        <a:rPr kumimoji="0" lang="en-US" altLang="zh-CN" sz="1000" b="0" i="0" u="none" strike="noStrike" cap="none" normalizeH="0" baseline="0" dirty="0" smtClean="0">
                          <a:ln>
                            <a:noFill/>
                          </a:ln>
                          <a:solidFill>
                            <a:schemeClr val="tx1"/>
                          </a:solidFill>
                          <a:effectLst/>
                          <a:latin typeface="+mn-ea"/>
                          <a:ea typeface="+mn-ea"/>
                        </a:rPr>
                        <a:t>__</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Accumulated data to_ (Month) in this year</a:t>
                      </a:r>
                      <a:endParaRPr kumimoji="0" lang="zh-CN" altLang="en-US" sz="1000" b="0" i="0" u="none" strike="noStrike" cap="none" normalizeH="0" baseline="0" dirty="0" smtClean="0">
                        <a:ln>
                          <a:noFill/>
                        </a:ln>
                        <a:solidFill>
                          <a:schemeClr val="tx1"/>
                        </a:solidFill>
                        <a:effectLst/>
                        <a:latin typeface="+mn-lt"/>
                        <a:ea typeface="+mn-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a:t>
                      </a:r>
                      <a:r>
                        <a:rPr kumimoji="0" lang="en-US" altLang="zh-CN" sz="1000" b="0" i="0" u="none" strike="noStrike" cap="none" normalizeH="0" baseline="0" dirty="0" smtClean="0">
                          <a:ln>
                            <a:noFill/>
                          </a:ln>
                          <a:solidFill>
                            <a:schemeClr val="tx1"/>
                          </a:solidFill>
                          <a:effectLst/>
                          <a:latin typeface="+mn-ea"/>
                          <a:ea typeface="+mn-ea"/>
                        </a:rPr>
                        <a:t>__ </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Accumulated data to_ (Month) in this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 </a:t>
                      </a:r>
                      <a:r>
                        <a:rPr kumimoji="0" lang="en-US" altLang="zh-CN" sz="1000" b="0" i="0" u="none" strike="noStrike" cap="none" normalizeH="0" baseline="0" dirty="0" smtClean="0">
                          <a:ln>
                            <a:noFill/>
                          </a:ln>
                          <a:solidFill>
                            <a:schemeClr val="tx1"/>
                          </a:solidFill>
                          <a:effectLst/>
                          <a:latin typeface="+mn-ea"/>
                          <a:ea typeface="+mn-ea"/>
                        </a:rPr>
                        <a:t>__</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Accumulated data to_ (Month) in this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a:t>
                      </a:r>
                      <a:r>
                        <a:rPr kumimoji="0" lang="en-US" altLang="zh-CN" sz="1000" b="0" i="0" u="none" strike="noStrike" cap="none" normalizeH="0" baseline="0" dirty="0" smtClean="0">
                          <a:ln>
                            <a:noFill/>
                          </a:ln>
                          <a:solidFill>
                            <a:schemeClr val="tx1"/>
                          </a:solidFill>
                          <a:effectLst/>
                          <a:latin typeface="+mn-ea"/>
                          <a:ea typeface="+mn-ea"/>
                        </a:rPr>
                        <a:t>__</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Accumulated data to_ (Month) in this year</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64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smtClean="0">
                        <a:ln>
                          <a:noFill/>
                        </a:ln>
                        <a:solidFill>
                          <a:schemeClr val="tx1"/>
                        </a:solidFill>
                        <a:effectLst/>
                        <a:latin typeface="Verdana" pitchFamily="34" charset="0"/>
                        <a:ea typeface="宋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dirty="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05457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139"/>
          <p:cNvSpPr>
            <a:spLocks noChangeArrowheads="1"/>
          </p:cNvSpPr>
          <p:nvPr/>
        </p:nvSpPr>
        <p:spPr bwMode="auto">
          <a:xfrm>
            <a:off x="714921" y="1281508"/>
            <a:ext cx="8228012"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Bef>
                <a:spcPct val="20000"/>
              </a:spcBef>
              <a:buFont typeface="Wingdings" pitchFamily="2" charset="2"/>
              <a:buChar char="n"/>
            </a:pPr>
            <a:r>
              <a:rPr lang="en-US" altLang="zh-CN" sz="2000" dirty="0">
                <a:latin typeface="+mn-ea"/>
              </a:rPr>
              <a:t> </a:t>
            </a:r>
            <a:r>
              <a:rPr lang="zh-CN" altLang="en-US" sz="2000" b="1" dirty="0">
                <a:latin typeface="+mn-ea"/>
              </a:rPr>
              <a:t>销售预测</a:t>
            </a:r>
            <a:r>
              <a:rPr lang="zh-CN" altLang="en-US" sz="2000" dirty="0">
                <a:latin typeface="+mn-ea"/>
              </a:rPr>
              <a:t> </a:t>
            </a:r>
            <a:r>
              <a:rPr lang="en-US" altLang="zh-CN" sz="2000" dirty="0">
                <a:latin typeface="+mn-ea"/>
              </a:rPr>
              <a:t>– </a:t>
            </a:r>
            <a:r>
              <a:rPr lang="zh-CN" altLang="en-US" sz="2000" dirty="0">
                <a:latin typeface="+mn-ea"/>
              </a:rPr>
              <a:t>英菲尼迪销量计划 </a:t>
            </a:r>
          </a:p>
          <a:p>
            <a:pPr eaLnBrk="0" hangingPunct="0">
              <a:spcBef>
                <a:spcPct val="20000"/>
              </a:spcBef>
              <a:buFont typeface="Wingdings" pitchFamily="2" charset="2"/>
              <a:buNone/>
            </a:pPr>
            <a:r>
              <a:rPr lang="en-US" altLang="zh-CN" sz="2000" dirty="0">
                <a:latin typeface="+mn-ea"/>
              </a:rPr>
              <a:t>   </a:t>
            </a:r>
            <a:r>
              <a:rPr lang="en-US" altLang="zh-CN" sz="1600" dirty="0" smtClean="0">
                <a:latin typeface="+mn-ea"/>
              </a:rPr>
              <a:t>Sales </a:t>
            </a:r>
            <a:r>
              <a:rPr lang="en-US" altLang="zh-CN" sz="1600" dirty="0">
                <a:latin typeface="+mn-ea"/>
              </a:rPr>
              <a:t>Forecast-INFINITI plan for sales volume</a:t>
            </a:r>
          </a:p>
        </p:txBody>
      </p:sp>
      <p:graphicFrame>
        <p:nvGraphicFramePr>
          <p:cNvPr id="4" name="Group 245"/>
          <p:cNvGraphicFramePr>
            <a:graphicFrameLocks/>
          </p:cNvGraphicFramePr>
          <p:nvPr>
            <p:extLst>
              <p:ext uri="{D42A27DB-BD31-4B8C-83A1-F6EECF244321}">
                <p14:modId xmlns:p14="http://schemas.microsoft.com/office/powerpoint/2010/main" val="2056455564"/>
              </p:ext>
            </p:extLst>
          </p:nvPr>
        </p:nvGraphicFramePr>
        <p:xfrm>
          <a:off x="714921" y="2172095"/>
          <a:ext cx="9189264" cy="4035410"/>
        </p:xfrm>
        <a:graphic>
          <a:graphicData uri="http://schemas.openxmlformats.org/drawingml/2006/table">
            <a:tbl>
              <a:tblPr/>
              <a:tblGrid>
                <a:gridCol w="2450921">
                  <a:extLst>
                    <a:ext uri="{9D8B030D-6E8A-4147-A177-3AD203B41FA5}">
                      <a16:colId xmlns:a16="http://schemas.microsoft.com/office/drawing/2014/main" val="20000"/>
                    </a:ext>
                  </a:extLst>
                </a:gridCol>
                <a:gridCol w="1428016">
                  <a:extLst>
                    <a:ext uri="{9D8B030D-6E8A-4147-A177-3AD203B41FA5}">
                      <a16:colId xmlns:a16="http://schemas.microsoft.com/office/drawing/2014/main" val="20001"/>
                    </a:ext>
                  </a:extLst>
                </a:gridCol>
                <a:gridCol w="27007">
                  <a:extLst>
                    <a:ext uri="{9D8B030D-6E8A-4147-A177-3AD203B41FA5}">
                      <a16:colId xmlns:a16="http://schemas.microsoft.com/office/drawing/2014/main" val="20002"/>
                    </a:ext>
                  </a:extLst>
                </a:gridCol>
                <a:gridCol w="1198453">
                  <a:extLst>
                    <a:ext uri="{9D8B030D-6E8A-4147-A177-3AD203B41FA5}">
                      <a16:colId xmlns:a16="http://schemas.microsoft.com/office/drawing/2014/main" val="20003"/>
                    </a:ext>
                  </a:extLst>
                </a:gridCol>
                <a:gridCol w="27007">
                  <a:extLst>
                    <a:ext uri="{9D8B030D-6E8A-4147-A177-3AD203B41FA5}">
                      <a16:colId xmlns:a16="http://schemas.microsoft.com/office/drawing/2014/main" val="20004"/>
                    </a:ext>
                  </a:extLst>
                </a:gridCol>
                <a:gridCol w="1223773">
                  <a:extLst>
                    <a:ext uri="{9D8B030D-6E8A-4147-A177-3AD203B41FA5}">
                      <a16:colId xmlns:a16="http://schemas.microsoft.com/office/drawing/2014/main" val="20005"/>
                    </a:ext>
                  </a:extLst>
                </a:gridCol>
                <a:gridCol w="27007">
                  <a:extLst>
                    <a:ext uri="{9D8B030D-6E8A-4147-A177-3AD203B41FA5}">
                      <a16:colId xmlns:a16="http://schemas.microsoft.com/office/drawing/2014/main" val="20006"/>
                    </a:ext>
                  </a:extLst>
                </a:gridCol>
                <a:gridCol w="1401009">
                  <a:extLst>
                    <a:ext uri="{9D8B030D-6E8A-4147-A177-3AD203B41FA5}">
                      <a16:colId xmlns:a16="http://schemas.microsoft.com/office/drawing/2014/main" val="20007"/>
                    </a:ext>
                  </a:extLst>
                </a:gridCol>
                <a:gridCol w="27007">
                  <a:extLst>
                    <a:ext uri="{9D8B030D-6E8A-4147-A177-3AD203B41FA5}">
                      <a16:colId xmlns:a16="http://schemas.microsoft.com/office/drawing/2014/main" val="20008"/>
                    </a:ext>
                  </a:extLst>
                </a:gridCol>
                <a:gridCol w="1352057">
                  <a:extLst>
                    <a:ext uri="{9D8B030D-6E8A-4147-A177-3AD203B41FA5}">
                      <a16:colId xmlns:a16="http://schemas.microsoft.com/office/drawing/2014/main" val="20009"/>
                    </a:ext>
                  </a:extLst>
                </a:gridCol>
                <a:gridCol w="27007">
                  <a:extLst>
                    <a:ext uri="{9D8B030D-6E8A-4147-A177-3AD203B41FA5}">
                      <a16:colId xmlns:a16="http://schemas.microsoft.com/office/drawing/2014/main" val="20010"/>
                    </a:ext>
                  </a:extLst>
                </a:gridCol>
              </a:tblGrid>
              <a:tr h="67140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bg1"/>
                          </a:solidFill>
                          <a:effectLst/>
                          <a:latin typeface="+mn-ea"/>
                          <a:ea typeface="+mn-ea"/>
                        </a:rPr>
                        <a:t>所有目标城市</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bg1"/>
                          </a:solidFill>
                          <a:effectLst/>
                          <a:latin typeface="+mn-lt"/>
                          <a:ea typeface="+mn-ea"/>
                        </a:rPr>
                        <a:t>Total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BF9000"/>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第一年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1st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第二年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2nd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第三年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3rd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第四年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4th Year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第五年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5th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67140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英菲尼迪销量</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lt"/>
                          <a:ea typeface="+mn-ea"/>
                        </a:rPr>
                        <a:t>INFINITI Sales Volume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637">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英菲尼迪竞争车款总销量</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Overall Sales Volume of INFINITI Competitors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40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英菲尼迪占竞争车款总销量份额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Overall Sales Volume of INFINITI Competitors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7918">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豪华市场所有车款总销量</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Luxury Total Industry Volume (LTIV)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6637">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英菲尼迪占豪华市场总量份额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INFINITI % of LTIV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4755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140"/>
          <p:cNvSpPr>
            <a:spLocks noChangeArrowheads="1"/>
          </p:cNvSpPr>
          <p:nvPr/>
        </p:nvSpPr>
        <p:spPr bwMode="auto">
          <a:xfrm>
            <a:off x="557661" y="1227079"/>
            <a:ext cx="8228013" cy="46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90000"/>
              </a:lnSpc>
              <a:spcBef>
                <a:spcPct val="10000"/>
              </a:spcBef>
              <a:buFont typeface="Wingdings" pitchFamily="2" charset="2"/>
              <a:buChar char="n"/>
            </a:pPr>
            <a:r>
              <a:rPr lang="en-US" altLang="zh-CN" sz="2000" dirty="0">
                <a:latin typeface="汉仪旗黑-50S" panose="00020600040101010101" pitchFamily="18" charset="-122"/>
                <a:ea typeface="汉仪旗黑-50S" panose="00020600040101010101" pitchFamily="18" charset="-122"/>
              </a:rPr>
              <a:t> </a:t>
            </a:r>
            <a:r>
              <a:rPr lang="zh-CN" altLang="en-US" sz="2000" b="1" dirty="0">
                <a:latin typeface="汉仪旗黑-50S" panose="00020600040101010101" pitchFamily="18" charset="-122"/>
                <a:ea typeface="汉仪旗黑-50S" panose="00020600040101010101" pitchFamily="18" charset="-122"/>
              </a:rPr>
              <a:t>新车销售及保有车辆预估   </a:t>
            </a:r>
            <a:endParaRPr lang="en-US" altLang="zh-CN" sz="2000" b="1" dirty="0">
              <a:latin typeface="汉仪旗黑-50S" panose="00020600040101010101" pitchFamily="18" charset="-122"/>
              <a:ea typeface="汉仪旗黑-50S" panose="00020600040101010101" pitchFamily="18" charset="-122"/>
            </a:endParaRPr>
          </a:p>
          <a:p>
            <a:pPr eaLnBrk="0" hangingPunct="0">
              <a:lnSpc>
                <a:spcPct val="90000"/>
              </a:lnSpc>
              <a:spcBef>
                <a:spcPct val="10000"/>
              </a:spcBef>
            </a:pPr>
            <a:r>
              <a:rPr lang="en-US" altLang="zh-CN" sz="1600" dirty="0" smtClean="0">
                <a:ea typeface="汉仪旗黑-50S" panose="00020600040101010101" pitchFamily="18" charset="-122"/>
              </a:rPr>
              <a:t>   New </a:t>
            </a:r>
            <a:r>
              <a:rPr lang="en-US" altLang="zh-CN" sz="1600" dirty="0">
                <a:ea typeface="汉仪旗黑-50S" panose="00020600040101010101" pitchFamily="18" charset="-122"/>
              </a:rPr>
              <a:t>Vehicle Sales Forecasts and UIO</a:t>
            </a:r>
          </a:p>
        </p:txBody>
      </p:sp>
      <p:graphicFrame>
        <p:nvGraphicFramePr>
          <p:cNvPr id="4" name="表格 3"/>
          <p:cNvGraphicFramePr>
            <a:graphicFrameLocks noGrp="1"/>
          </p:cNvGraphicFramePr>
          <p:nvPr>
            <p:extLst>
              <p:ext uri="{D42A27DB-BD31-4B8C-83A1-F6EECF244321}">
                <p14:modId xmlns:p14="http://schemas.microsoft.com/office/powerpoint/2010/main" val="272385668"/>
              </p:ext>
            </p:extLst>
          </p:nvPr>
        </p:nvGraphicFramePr>
        <p:xfrm>
          <a:off x="622165" y="1995018"/>
          <a:ext cx="10411096" cy="3871089"/>
        </p:xfrm>
        <a:graphic>
          <a:graphicData uri="http://schemas.openxmlformats.org/drawingml/2006/table">
            <a:tbl>
              <a:tblPr/>
              <a:tblGrid>
                <a:gridCol w="2045036">
                  <a:extLst>
                    <a:ext uri="{9D8B030D-6E8A-4147-A177-3AD203B41FA5}">
                      <a16:colId xmlns:a16="http://schemas.microsoft.com/office/drawing/2014/main" val="20000"/>
                    </a:ext>
                  </a:extLst>
                </a:gridCol>
                <a:gridCol w="836606">
                  <a:extLst>
                    <a:ext uri="{9D8B030D-6E8A-4147-A177-3AD203B41FA5}">
                      <a16:colId xmlns:a16="http://schemas.microsoft.com/office/drawing/2014/main" val="20001"/>
                    </a:ext>
                  </a:extLst>
                </a:gridCol>
                <a:gridCol w="836606">
                  <a:extLst>
                    <a:ext uri="{9D8B030D-6E8A-4147-A177-3AD203B41FA5}">
                      <a16:colId xmlns:a16="http://schemas.microsoft.com/office/drawing/2014/main" val="20002"/>
                    </a:ext>
                  </a:extLst>
                </a:gridCol>
                <a:gridCol w="836606">
                  <a:extLst>
                    <a:ext uri="{9D8B030D-6E8A-4147-A177-3AD203B41FA5}">
                      <a16:colId xmlns:a16="http://schemas.microsoft.com/office/drawing/2014/main" val="20003"/>
                    </a:ext>
                  </a:extLst>
                </a:gridCol>
                <a:gridCol w="836606">
                  <a:extLst>
                    <a:ext uri="{9D8B030D-6E8A-4147-A177-3AD203B41FA5}">
                      <a16:colId xmlns:a16="http://schemas.microsoft.com/office/drawing/2014/main" val="20004"/>
                    </a:ext>
                  </a:extLst>
                </a:gridCol>
                <a:gridCol w="836606">
                  <a:extLst>
                    <a:ext uri="{9D8B030D-6E8A-4147-A177-3AD203B41FA5}">
                      <a16:colId xmlns:a16="http://schemas.microsoft.com/office/drawing/2014/main" val="20005"/>
                    </a:ext>
                  </a:extLst>
                </a:gridCol>
                <a:gridCol w="836606">
                  <a:extLst>
                    <a:ext uri="{9D8B030D-6E8A-4147-A177-3AD203B41FA5}">
                      <a16:colId xmlns:a16="http://schemas.microsoft.com/office/drawing/2014/main" val="20006"/>
                    </a:ext>
                  </a:extLst>
                </a:gridCol>
                <a:gridCol w="836606">
                  <a:extLst>
                    <a:ext uri="{9D8B030D-6E8A-4147-A177-3AD203B41FA5}">
                      <a16:colId xmlns:a16="http://schemas.microsoft.com/office/drawing/2014/main" val="20007"/>
                    </a:ext>
                  </a:extLst>
                </a:gridCol>
                <a:gridCol w="836606">
                  <a:extLst>
                    <a:ext uri="{9D8B030D-6E8A-4147-A177-3AD203B41FA5}">
                      <a16:colId xmlns:a16="http://schemas.microsoft.com/office/drawing/2014/main" val="20008"/>
                    </a:ext>
                  </a:extLst>
                </a:gridCol>
                <a:gridCol w="836606">
                  <a:extLst>
                    <a:ext uri="{9D8B030D-6E8A-4147-A177-3AD203B41FA5}">
                      <a16:colId xmlns:a16="http://schemas.microsoft.com/office/drawing/2014/main" val="20009"/>
                    </a:ext>
                  </a:extLst>
                </a:gridCol>
                <a:gridCol w="836606">
                  <a:extLst>
                    <a:ext uri="{9D8B030D-6E8A-4147-A177-3AD203B41FA5}">
                      <a16:colId xmlns:a16="http://schemas.microsoft.com/office/drawing/2014/main" val="20010"/>
                    </a:ext>
                  </a:extLst>
                </a:gridCol>
              </a:tblGrid>
              <a:tr h="800676">
                <a:tc rowSpan="2">
                  <a:txBody>
                    <a:bodyPr/>
                    <a:lstStyle/>
                    <a:p>
                      <a:pPr algn="ctr" fontAlgn="ctr"/>
                      <a:r>
                        <a:rPr lang="zh-CN" altLang="en-US" sz="1400" b="0" i="0" u="none" strike="noStrike" dirty="0" smtClean="0">
                          <a:solidFill>
                            <a:srgbClr val="000000"/>
                          </a:solidFill>
                          <a:effectLst/>
                          <a:latin typeface="+mn-ea"/>
                          <a:ea typeface="+mn-ea"/>
                        </a:rPr>
                        <a:t>车型</a:t>
                      </a:r>
                      <a:endParaRPr lang="en-US" altLang="zh-CN" sz="1400" b="0" i="0" u="none" strike="noStrike" dirty="0" smtClean="0">
                        <a:solidFill>
                          <a:srgbClr val="000000"/>
                        </a:solidFill>
                        <a:effectLst/>
                        <a:latin typeface="+mn-ea"/>
                        <a:ea typeface="+mn-ea"/>
                      </a:endParaRPr>
                    </a:p>
                    <a:p>
                      <a:pPr algn="ctr" fontAlgn="ctr"/>
                      <a:r>
                        <a:rPr lang="en-US" altLang="zh-CN" sz="1400" b="0" i="0" u="none" strike="noStrike" dirty="0" smtClean="0">
                          <a:solidFill>
                            <a:srgbClr val="000000"/>
                          </a:solidFill>
                          <a:effectLst/>
                          <a:latin typeface="+mn-ea"/>
                          <a:ea typeface="+mn-ea"/>
                        </a:rPr>
                        <a:t>model</a:t>
                      </a:r>
                      <a:r>
                        <a:rPr lang="zh-CN" altLang="en-US" sz="1400" b="0" i="0" u="none" strike="noStrike" dirty="0">
                          <a:solidFill>
                            <a:srgbClr val="000000"/>
                          </a:solidFill>
                          <a:effectLst/>
                          <a:latin typeface="+mn-ea"/>
                          <a:ea typeface="+mn-ea"/>
                        </a:rPr>
                        <a:t>　</a:t>
                      </a: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5">
                  <a:txBody>
                    <a:bodyPr/>
                    <a:lstStyle/>
                    <a:p>
                      <a:pPr algn="ctr" rtl="0" fontAlgn="ctr"/>
                      <a:r>
                        <a:rPr lang="zh-CN" altLang="en-US" sz="1400" b="0" i="0" u="none" strike="noStrike" dirty="0">
                          <a:solidFill>
                            <a:srgbClr val="000000"/>
                          </a:solidFill>
                          <a:effectLst/>
                          <a:latin typeface="+mn-ea"/>
                          <a:ea typeface="+mn-ea"/>
                        </a:rPr>
                        <a:t>销售台次</a:t>
                      </a:r>
                      <a:br>
                        <a:rPr lang="zh-CN" altLang="en-US" sz="1400" b="0" i="0" u="none" strike="noStrike" dirty="0">
                          <a:solidFill>
                            <a:srgbClr val="000000"/>
                          </a:solidFill>
                          <a:effectLst/>
                          <a:latin typeface="+mn-ea"/>
                          <a:ea typeface="+mn-ea"/>
                        </a:rPr>
                      </a:br>
                      <a:r>
                        <a:rPr lang="zh-CN" altLang="en-US" sz="1400" b="0" i="0" u="none" strike="noStrike" dirty="0">
                          <a:solidFill>
                            <a:srgbClr val="000000"/>
                          </a:solidFill>
                          <a:effectLst/>
                          <a:latin typeface="+mn-ea"/>
                          <a:ea typeface="+mn-ea"/>
                        </a:rPr>
                        <a:t> </a:t>
                      </a:r>
                      <a:r>
                        <a:rPr lang="en-US" sz="1400" b="0" i="0" u="none" strike="noStrike" dirty="0">
                          <a:solidFill>
                            <a:srgbClr val="000000"/>
                          </a:solidFill>
                          <a:effectLst/>
                          <a:latin typeface="+mn-lt"/>
                          <a:ea typeface="+mn-ea"/>
                        </a:rPr>
                        <a:t>Sales Unit</a:t>
                      </a:r>
                    </a:p>
                  </a:txBody>
                  <a:tcPr marL="9183" marR="9183" marT="918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0" algn="ctr" defTabSz="914400" rtl="0" eaLnBrk="1" fontAlgn="ctr" latinLnBrk="0" hangingPunct="1"/>
                      <a:r>
                        <a:rPr lang="zh-CN" altLang="en-US" sz="1400" b="0" i="0" u="none" strike="noStrike" dirty="0">
                          <a:solidFill>
                            <a:srgbClr val="000000"/>
                          </a:solidFill>
                          <a:effectLst/>
                          <a:latin typeface="+mn-ea"/>
                          <a:ea typeface="+mn-ea"/>
                        </a:rPr>
                        <a:t>保有台数</a:t>
                      </a:r>
                      <a:br>
                        <a:rPr lang="zh-CN" altLang="en-US" sz="1400" b="0" i="0" u="none" strike="noStrike" dirty="0">
                          <a:solidFill>
                            <a:srgbClr val="000000"/>
                          </a:solidFill>
                          <a:effectLst/>
                          <a:latin typeface="+mn-ea"/>
                          <a:ea typeface="+mn-ea"/>
                        </a:rPr>
                      </a:br>
                      <a:r>
                        <a:rPr lang="en-US" sz="1400" b="0" i="0" u="none" strike="noStrike" kern="1200" dirty="0">
                          <a:solidFill>
                            <a:srgbClr val="000000"/>
                          </a:solidFill>
                          <a:effectLst/>
                          <a:latin typeface="+mn-lt"/>
                          <a:ea typeface="+mn-ea"/>
                          <a:cs typeface="+mn-cs"/>
                        </a:rPr>
                        <a:t>UIO (Unit in Operation)</a:t>
                      </a:r>
                    </a:p>
                  </a:txBody>
                  <a:tcPr marL="9183" marR="9183" marT="918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813477">
                <a:tc vMerge="1">
                  <a:txBody>
                    <a:bodyPr/>
                    <a:lstStyle/>
                    <a:p>
                      <a:endParaRPr lang="zh-CN" altLang="en-US"/>
                    </a:p>
                  </a:txBody>
                  <a:tcPr/>
                </a:tc>
                <a:tc>
                  <a:txBody>
                    <a:bodyPr/>
                    <a:lstStyle/>
                    <a:p>
                      <a:pPr algn="l" rtl="0" fontAlgn="ctr"/>
                      <a:r>
                        <a:rPr lang="zh-CN" altLang="en-US" sz="1400" b="0" i="0" u="none" strike="noStrike" dirty="0">
                          <a:solidFill>
                            <a:srgbClr val="000000"/>
                          </a:solidFill>
                          <a:effectLst/>
                          <a:latin typeface="+mn-ea"/>
                          <a:ea typeface="+mn-ea"/>
                        </a:rPr>
                        <a:t>第一年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1</a:t>
                      </a:r>
                      <a:r>
                        <a:rPr lang="en-US" sz="1400" b="0" i="0" u="none" strike="noStrike" kern="1200" dirty="0">
                          <a:solidFill>
                            <a:srgbClr val="000000"/>
                          </a:solidFill>
                          <a:effectLst/>
                          <a:latin typeface="+mn-lt"/>
                          <a:ea typeface="+mn-ea"/>
                          <a:cs typeface="+mn-cs"/>
                        </a:rPr>
                        <a:t>st  Year</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第二年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2</a:t>
                      </a:r>
                      <a:r>
                        <a:rPr lang="en-US" sz="1400" b="0" i="0" u="none" strike="noStrike" kern="1200" dirty="0">
                          <a:solidFill>
                            <a:srgbClr val="000000"/>
                          </a:solidFill>
                          <a:effectLst/>
                          <a:latin typeface="+mn-lt"/>
                          <a:ea typeface="+mn-ea"/>
                          <a:cs typeface="+mn-cs"/>
                        </a:rPr>
                        <a:t>nd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第三年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3</a:t>
                      </a:r>
                      <a:r>
                        <a:rPr lang="en-US" sz="1400" b="0" i="0" u="none" strike="noStrike" kern="1200" dirty="0">
                          <a:solidFill>
                            <a:srgbClr val="000000"/>
                          </a:solidFill>
                          <a:effectLst/>
                          <a:latin typeface="+mn-lt"/>
                          <a:ea typeface="+mn-ea"/>
                          <a:cs typeface="+mn-cs"/>
                        </a:rPr>
                        <a:t>rd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第四年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4</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第五年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5</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第一年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1</a:t>
                      </a:r>
                      <a:r>
                        <a:rPr lang="en-US" sz="1400" b="0" i="0" u="none" strike="noStrike" kern="1200" dirty="0">
                          <a:solidFill>
                            <a:srgbClr val="000000"/>
                          </a:solidFill>
                          <a:effectLst/>
                          <a:latin typeface="+mn-lt"/>
                          <a:ea typeface="+mn-ea"/>
                          <a:cs typeface="+mn-cs"/>
                        </a:rPr>
                        <a:t>st  Year</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第二年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2</a:t>
                      </a:r>
                      <a:r>
                        <a:rPr lang="en-US" sz="1400" b="0" i="0" u="none" strike="noStrike" kern="1200" dirty="0">
                          <a:solidFill>
                            <a:srgbClr val="000000"/>
                          </a:solidFill>
                          <a:effectLst/>
                          <a:latin typeface="+mn-lt"/>
                          <a:ea typeface="+mn-ea"/>
                          <a:cs typeface="+mn-cs"/>
                        </a:rPr>
                        <a:t>nd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第三年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3</a:t>
                      </a:r>
                      <a:r>
                        <a:rPr lang="en-US" sz="1400" b="0" i="0" u="none" strike="noStrike" kern="1200" dirty="0">
                          <a:solidFill>
                            <a:srgbClr val="000000"/>
                          </a:solidFill>
                          <a:effectLst/>
                          <a:latin typeface="+mn-lt"/>
                          <a:ea typeface="+mn-ea"/>
                          <a:cs typeface="+mn-cs"/>
                        </a:rPr>
                        <a:t>rd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第四年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4</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第五年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5</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3647">
                <a:tc>
                  <a:txBody>
                    <a:bodyPr/>
                    <a:lstStyle/>
                    <a:p>
                      <a:pPr algn="l" rtl="0" fontAlgn="ctr"/>
                      <a:r>
                        <a:rPr lang="en-US" sz="1400" b="0" i="0" u="none" strike="noStrike" kern="1200" dirty="0" smtClean="0">
                          <a:solidFill>
                            <a:srgbClr val="000000"/>
                          </a:solidFill>
                          <a:effectLst/>
                          <a:latin typeface="+mn-lt"/>
                          <a:ea typeface="+mn-ea"/>
                          <a:cs typeface="+mn-cs"/>
                        </a:rPr>
                        <a:t>QX50</a:t>
                      </a:r>
                      <a:r>
                        <a:rPr lang="en-US" sz="1400" b="0" i="0" u="none" strike="noStrike" dirty="0">
                          <a:solidFill>
                            <a:srgbClr val="000000"/>
                          </a:solidFill>
                          <a:effectLst/>
                          <a:latin typeface="+mn-ea"/>
                          <a:ea typeface="+mn-ea"/>
                        </a:rPr>
                        <a:t/>
                      </a:r>
                      <a:br>
                        <a:rPr lang="en-US" sz="1400" b="0" i="0" u="none" strike="noStrike" dirty="0">
                          <a:solidFill>
                            <a:srgbClr val="000000"/>
                          </a:solidFill>
                          <a:effectLst/>
                          <a:latin typeface="+mn-ea"/>
                          <a:ea typeface="+mn-ea"/>
                        </a:rPr>
                      </a:br>
                      <a:r>
                        <a:rPr lang="en-US" sz="1400" b="0" i="0" u="none" strike="noStrike" dirty="0" smtClean="0">
                          <a:solidFill>
                            <a:srgbClr val="000000"/>
                          </a:solidFill>
                          <a:effectLst/>
                          <a:latin typeface="+mn-ea"/>
                          <a:ea typeface="+mn-ea"/>
                        </a:rPr>
                        <a:t>SUV</a:t>
                      </a:r>
                      <a:endParaRPr lang="zh-CN" altLang="en-US" sz="1400" b="0" i="0" u="none" strike="noStrike" dirty="0">
                        <a:solidFill>
                          <a:srgbClr val="000000"/>
                        </a:solidFill>
                        <a:effectLst/>
                        <a:latin typeface="+mn-ea"/>
                        <a:ea typeface="+mn-ea"/>
                      </a:endParaRP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3647">
                <a:tc>
                  <a:txBody>
                    <a:bodyPr/>
                    <a:lstStyle/>
                    <a:p>
                      <a:pPr algn="l" rtl="0" fontAlgn="ctr"/>
                      <a:r>
                        <a:rPr lang="en-US" sz="1400" b="0" i="0" u="none" strike="noStrike" kern="1200" dirty="0" smtClean="0">
                          <a:solidFill>
                            <a:srgbClr val="000000"/>
                          </a:solidFill>
                          <a:effectLst/>
                          <a:latin typeface="+mn-lt"/>
                          <a:ea typeface="+mn-ea"/>
                          <a:cs typeface="+mn-cs"/>
                        </a:rPr>
                        <a:t>QX60</a:t>
                      </a:r>
                      <a:r>
                        <a:rPr lang="en-US" sz="1400" b="0" i="0" u="none" strike="noStrike" kern="1200" dirty="0">
                          <a:solidFill>
                            <a:srgbClr val="000000"/>
                          </a:solidFill>
                          <a:effectLst/>
                          <a:latin typeface="+mn-lt"/>
                          <a:ea typeface="+mn-ea"/>
                          <a:cs typeface="+mn-cs"/>
                        </a:rPr>
                        <a:t/>
                      </a:r>
                      <a:br>
                        <a:rPr lang="en-US" sz="1400" b="0" i="0" u="none" strike="noStrike" kern="1200" dirty="0">
                          <a:solidFill>
                            <a:srgbClr val="000000"/>
                          </a:solidFill>
                          <a:effectLst/>
                          <a:latin typeface="+mn-lt"/>
                          <a:ea typeface="+mn-ea"/>
                          <a:cs typeface="+mn-cs"/>
                        </a:rPr>
                      </a:br>
                      <a:r>
                        <a:rPr lang="en-US" sz="1400" b="0" i="0" u="none" strike="noStrike" kern="1200" dirty="0">
                          <a:solidFill>
                            <a:srgbClr val="000000"/>
                          </a:solidFill>
                          <a:effectLst/>
                          <a:latin typeface="+mn-lt"/>
                          <a:ea typeface="+mn-ea"/>
                          <a:cs typeface="+mn-cs"/>
                        </a:rPr>
                        <a:t>SUV</a:t>
                      </a: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3647">
                <a:tc>
                  <a:txBody>
                    <a:bodyPr/>
                    <a:lstStyle/>
                    <a:p>
                      <a:pPr marL="0" algn="l" defTabSz="914400" rtl="0" eaLnBrk="1" fontAlgn="ctr" latinLnBrk="0" hangingPunct="1"/>
                      <a:r>
                        <a:rPr lang="en-US" sz="1400" b="0" i="0" u="none" strike="noStrike" kern="1200" dirty="0" smtClean="0">
                          <a:solidFill>
                            <a:srgbClr val="000000"/>
                          </a:solidFill>
                          <a:effectLst/>
                          <a:latin typeface="+mn-lt"/>
                          <a:ea typeface="+mn-ea"/>
                          <a:cs typeface="+mn-cs"/>
                        </a:rPr>
                        <a:t>QX80</a:t>
                      </a:r>
                      <a:r>
                        <a:rPr lang="en-US" sz="1400" b="0" i="0" u="none" strike="noStrike" kern="1200" dirty="0">
                          <a:solidFill>
                            <a:srgbClr val="000000"/>
                          </a:solidFill>
                          <a:effectLst/>
                          <a:latin typeface="+mn-lt"/>
                          <a:ea typeface="+mn-ea"/>
                          <a:cs typeface="+mn-cs"/>
                        </a:rPr>
                        <a:t/>
                      </a:r>
                      <a:br>
                        <a:rPr lang="en-US" sz="1400" b="0" i="0" u="none" strike="noStrike" kern="1200" dirty="0">
                          <a:solidFill>
                            <a:srgbClr val="000000"/>
                          </a:solidFill>
                          <a:effectLst/>
                          <a:latin typeface="+mn-lt"/>
                          <a:ea typeface="+mn-ea"/>
                          <a:cs typeface="+mn-cs"/>
                        </a:rPr>
                      </a:br>
                      <a:r>
                        <a:rPr lang="en-US" sz="1400" b="0" i="0" u="none" strike="noStrike" kern="1200" dirty="0" smtClean="0">
                          <a:solidFill>
                            <a:srgbClr val="000000"/>
                          </a:solidFill>
                          <a:effectLst/>
                          <a:latin typeface="+mn-lt"/>
                          <a:ea typeface="+mn-ea"/>
                          <a:cs typeface="+mn-cs"/>
                        </a:rPr>
                        <a:t>SUV</a:t>
                      </a:r>
                      <a:endParaRPr lang="en-US" sz="1400" b="0" i="0" u="none" strike="noStrike" kern="1200" dirty="0">
                        <a:solidFill>
                          <a:srgbClr val="000000"/>
                        </a:solidFill>
                        <a:effectLst/>
                        <a:latin typeface="+mn-lt"/>
                        <a:ea typeface="+mn-ea"/>
                        <a:cs typeface="+mn-cs"/>
                      </a:endParaRP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5995">
                <a:tc>
                  <a:txBody>
                    <a:bodyPr/>
                    <a:lstStyle/>
                    <a:p>
                      <a:pPr algn="l" rtl="0" fontAlgn="ctr"/>
                      <a:r>
                        <a:rPr lang="en-US" sz="1400" b="0" i="0" u="none" strike="noStrike" kern="1200" dirty="0">
                          <a:solidFill>
                            <a:srgbClr val="000000"/>
                          </a:solidFill>
                          <a:effectLst/>
                          <a:latin typeface="+mn-lt"/>
                          <a:ea typeface="+mn-ea"/>
                          <a:cs typeface="+mn-cs"/>
                        </a:rPr>
                        <a:t>Total</a:t>
                      </a:r>
                      <a:r>
                        <a:rPr lang="en-US" sz="1400" b="0" i="0" u="none" strike="noStrike" dirty="0">
                          <a:solidFill>
                            <a:srgbClr val="000000"/>
                          </a:solidFill>
                          <a:effectLst/>
                          <a:latin typeface="+mn-ea"/>
                          <a:ea typeface="+mn-ea"/>
                        </a:rPr>
                        <a:t/>
                      </a:r>
                      <a:br>
                        <a:rPr lang="en-US" sz="1400" b="0" i="0" u="none" strike="noStrike" dirty="0">
                          <a:solidFill>
                            <a:srgbClr val="000000"/>
                          </a:solidFill>
                          <a:effectLst/>
                          <a:latin typeface="+mn-ea"/>
                          <a:ea typeface="+mn-ea"/>
                        </a:rPr>
                      </a:br>
                      <a:r>
                        <a:rPr lang="zh-CN" altLang="en-US" sz="1400" b="0" i="0" u="none" strike="noStrike" dirty="0">
                          <a:solidFill>
                            <a:srgbClr val="000000"/>
                          </a:solidFill>
                          <a:effectLst/>
                          <a:latin typeface="+mn-ea"/>
                          <a:ea typeface="+mn-ea"/>
                        </a:rPr>
                        <a:t>合计</a:t>
                      </a: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2473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black">
          <a:xfrm>
            <a:off x="3157891" y="2325208"/>
            <a:ext cx="566928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4000" b="1" dirty="0" smtClean="0">
                <a:solidFill>
                  <a:schemeClr val="bg1"/>
                </a:solidFill>
                <a:latin typeface="汉仪旗黑-50S" panose="00020600040101010101" pitchFamily="18" charset="-122"/>
                <a:ea typeface="汉仪旗黑-50S" panose="00020600040101010101" pitchFamily="18" charset="-122"/>
              </a:rPr>
              <a:t>谢 谢</a:t>
            </a:r>
            <a:endParaRPr lang="en-US" altLang="zh-CN" sz="4000" b="1" dirty="0">
              <a:solidFill>
                <a:schemeClr val="bg1"/>
              </a:solidFill>
              <a:latin typeface="汉仪旗黑-50S" panose="00020600040101010101" pitchFamily="18" charset="-122"/>
              <a:ea typeface="汉仪旗黑-50S" panose="00020600040101010101" pitchFamily="18" charset="-122"/>
            </a:endParaRPr>
          </a:p>
          <a:p>
            <a:pPr algn="ctr" eaLnBrk="0" hangingPunct="0">
              <a:lnSpc>
                <a:spcPct val="150000"/>
              </a:lnSpc>
            </a:pPr>
            <a:r>
              <a:rPr lang="en-US" altLang="zh-CN" sz="4000" b="1" dirty="0" smtClean="0">
                <a:solidFill>
                  <a:schemeClr val="bg1"/>
                </a:solidFill>
                <a:ea typeface="汉仪旗黑-50S" panose="00020600040101010101" pitchFamily="18" charset="-122"/>
              </a:rPr>
              <a:t>THANKS</a:t>
            </a:r>
            <a:endParaRPr lang="en-US" altLang="zh-CN" sz="4000" b="1" dirty="0">
              <a:solidFill>
                <a:schemeClr val="bg1"/>
              </a:solidFill>
              <a:ea typeface="汉仪旗黑-50S" panose="00020600040101010101" pitchFamily="18" charset="-122"/>
            </a:endParaRPr>
          </a:p>
        </p:txBody>
      </p:sp>
    </p:spTree>
    <p:extLst>
      <p:ext uri="{BB962C8B-B14F-4D97-AF65-F5344CB8AC3E}">
        <p14:creationId xmlns:p14="http://schemas.microsoft.com/office/powerpoint/2010/main" val="350943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290249" y="1060736"/>
            <a:ext cx="10805749" cy="4677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n"/>
            </a:pPr>
            <a:r>
              <a:rPr lang="zh-CN" altLang="en-US" sz="2000" b="1" dirty="0" smtClean="0">
                <a:solidFill>
                  <a:srgbClr val="000000"/>
                </a:solidFill>
                <a:latin typeface="宋体" charset="-122"/>
                <a:ea typeface="宋体" charset="-122"/>
              </a:rPr>
              <a:t> </a:t>
            </a:r>
            <a:r>
              <a:rPr lang="zh-CN" altLang="en-US" sz="2000" b="1" dirty="0" smtClean="0">
                <a:solidFill>
                  <a:srgbClr val="000000"/>
                </a:solidFill>
                <a:latin typeface="汉仪旗黑-50S" panose="00020600040101010101" pitchFamily="18" charset="-122"/>
                <a:ea typeface="汉仪旗黑-50S" panose="00020600040101010101" pitchFamily="18" charset="-122"/>
              </a:rPr>
              <a:t>申请公司</a:t>
            </a:r>
            <a:r>
              <a:rPr lang="en-US" altLang="zh-CN" sz="2000" b="1" dirty="0" smtClean="0">
                <a:solidFill>
                  <a:srgbClr val="000000"/>
                </a:solidFill>
                <a:latin typeface="汉仪旗黑-50S" panose="00020600040101010101" pitchFamily="18" charset="-122"/>
                <a:ea typeface="汉仪旗黑-50S" panose="00020600040101010101" pitchFamily="18" charset="-122"/>
              </a:rPr>
              <a:t>A</a:t>
            </a:r>
            <a:r>
              <a:rPr lang="zh-CN" altLang="en-US" sz="2000" b="1" dirty="0" smtClean="0">
                <a:solidFill>
                  <a:srgbClr val="000000"/>
                </a:solidFill>
                <a:latin typeface="汉仪旗黑-50S" panose="00020600040101010101" pitchFamily="18" charset="-122"/>
                <a:ea typeface="汉仪旗黑-50S" panose="00020600040101010101" pitchFamily="18" charset="-122"/>
              </a:rPr>
              <a:t>的背景资料</a:t>
            </a:r>
            <a:r>
              <a:rPr lang="en-US" altLang="zh-CN" sz="1400" dirty="0" smtClean="0">
                <a:solidFill>
                  <a:srgbClr val="000000"/>
                </a:solidFill>
                <a:ea typeface="宋体" charset="-122"/>
                <a:sym typeface="Wingdings" pitchFamily="2" charset="2"/>
              </a:rPr>
              <a:t>A background of company application:</a:t>
            </a:r>
            <a:endParaRPr lang="en-US" altLang="zh-CN" sz="1400" dirty="0" smtClean="0">
              <a:solidFill>
                <a:srgbClr val="000000"/>
              </a:solidFill>
              <a:ea typeface="宋体" charset="-122"/>
            </a:endParaRP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注册日期</a:t>
            </a:r>
            <a:r>
              <a:rPr lang="en-US" altLang="zh-CN" sz="1400" dirty="0">
                <a:solidFill>
                  <a:srgbClr val="000000"/>
                </a:solidFill>
                <a:ea typeface="宋体" charset="-122"/>
              </a:rPr>
              <a:t>Registered Date:</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注册资本</a:t>
            </a:r>
            <a:r>
              <a:rPr lang="en-US" altLang="zh-CN" sz="1400" dirty="0">
                <a:solidFill>
                  <a:srgbClr val="000000"/>
                </a:solidFill>
                <a:ea typeface="宋体" charset="-122"/>
              </a:rPr>
              <a:t>Registered Capital:</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企业类型</a:t>
            </a:r>
            <a:r>
              <a:rPr lang="en-US" altLang="zh-CN" sz="1800" dirty="0" smtClean="0">
                <a:solidFill>
                  <a:srgbClr val="000000"/>
                </a:solidFill>
                <a:latin typeface="汉仪旗黑-50S" panose="00020600040101010101" pitchFamily="18" charset="-122"/>
                <a:ea typeface="汉仪旗黑-50S" panose="00020600040101010101" pitchFamily="18" charset="-122"/>
              </a:rPr>
              <a:t> (</a:t>
            </a:r>
            <a:r>
              <a:rPr lang="zh-CN" altLang="en-US" sz="1800" dirty="0" smtClean="0">
                <a:solidFill>
                  <a:srgbClr val="000000"/>
                </a:solidFill>
                <a:latin typeface="汉仪旗黑-50S" panose="00020600040101010101" pitchFamily="18" charset="-122"/>
                <a:ea typeface="汉仪旗黑-50S" panose="00020600040101010101" pitchFamily="18" charset="-122"/>
              </a:rPr>
              <a:t>私营</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国营</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独资</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合资</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上市公司</a:t>
            </a:r>
            <a:r>
              <a:rPr lang="en-US" altLang="zh-CN" sz="1800" dirty="0" smtClean="0">
                <a:solidFill>
                  <a:srgbClr val="000000"/>
                </a:solidFill>
                <a:latin typeface="汉仪旗黑-50S" panose="00020600040101010101" pitchFamily="18" charset="-122"/>
                <a:ea typeface="汉仪旗黑-50S" panose="00020600040101010101" pitchFamily="18" charset="-122"/>
              </a:rPr>
              <a:t>):</a:t>
            </a:r>
          </a:p>
          <a:p>
            <a:pPr marL="457200" lvl="1" indent="0">
              <a:lnSpc>
                <a:spcPct val="150000"/>
              </a:lnSpc>
              <a:buClr>
                <a:srgbClr val="000000"/>
              </a:buClr>
              <a:buNone/>
            </a:pPr>
            <a:r>
              <a:rPr lang="en-US" altLang="zh-CN" sz="1400" dirty="0">
                <a:solidFill>
                  <a:srgbClr val="000000"/>
                </a:solidFill>
                <a:latin typeface="汉仪旗黑-50S" panose="00020600040101010101" pitchFamily="18" charset="-122"/>
                <a:ea typeface="宋体" charset="-122"/>
              </a:rPr>
              <a:t> </a:t>
            </a:r>
            <a:r>
              <a:rPr lang="en-US" altLang="zh-CN" sz="1400" dirty="0" smtClean="0">
                <a:solidFill>
                  <a:srgbClr val="000000"/>
                </a:solidFill>
                <a:latin typeface="汉仪旗黑-50S" panose="00020600040101010101" pitchFamily="18" charset="-122"/>
                <a:ea typeface="宋体" charset="-122"/>
              </a:rPr>
              <a:t>  </a:t>
            </a:r>
            <a:r>
              <a:rPr lang="en-US" altLang="zh-CN" sz="1400" dirty="0" smtClean="0">
                <a:solidFill>
                  <a:srgbClr val="000000"/>
                </a:solidFill>
                <a:ea typeface="宋体" charset="-122"/>
              </a:rPr>
              <a:t>Type </a:t>
            </a:r>
            <a:r>
              <a:rPr lang="en-US" altLang="zh-CN" sz="1400" dirty="0">
                <a:solidFill>
                  <a:srgbClr val="000000"/>
                </a:solidFill>
                <a:ea typeface="宋体" charset="-122"/>
              </a:rPr>
              <a:t>of Enterprise: </a:t>
            </a:r>
            <a:r>
              <a:rPr lang="en-US" altLang="zh-CN" sz="1400" dirty="0" err="1">
                <a:solidFill>
                  <a:srgbClr val="000000"/>
                </a:solidFill>
                <a:ea typeface="宋体" charset="-122"/>
              </a:rPr>
              <a:t>Private,State-owned,Individual</a:t>
            </a:r>
            <a:r>
              <a:rPr lang="en-US" altLang="zh-CN" sz="1400" dirty="0">
                <a:solidFill>
                  <a:srgbClr val="000000"/>
                </a:solidFill>
                <a:ea typeface="宋体" charset="-122"/>
              </a:rPr>
              <a:t> </a:t>
            </a:r>
            <a:r>
              <a:rPr lang="en-US" altLang="zh-CN" sz="1400" dirty="0" err="1">
                <a:solidFill>
                  <a:srgbClr val="000000"/>
                </a:solidFill>
                <a:ea typeface="宋体" charset="-122"/>
              </a:rPr>
              <a:t>proprietorshipJoint-venture,Listed</a:t>
            </a:r>
            <a:endParaRPr lang="en-US" altLang="zh-CN" sz="1400" dirty="0">
              <a:solidFill>
                <a:srgbClr val="000000"/>
              </a:solidFill>
              <a:ea typeface="宋体" charset="-122"/>
            </a:endParaRP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主要经营范围</a:t>
            </a:r>
            <a:r>
              <a:rPr lang="en-US" altLang="zh-CN" sz="1400" dirty="0">
                <a:solidFill>
                  <a:srgbClr val="000000"/>
                </a:solidFill>
                <a:ea typeface="宋体" charset="-122"/>
              </a:rPr>
              <a:t>Scale of Business:</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收入总计</a:t>
            </a:r>
            <a:r>
              <a:rPr lang="en-US" altLang="zh-CN" sz="1400" dirty="0">
                <a:solidFill>
                  <a:srgbClr val="000000"/>
                </a:solidFill>
                <a:ea typeface="宋体" charset="-122"/>
              </a:rPr>
              <a:t>Total Revenue:</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利润总计</a:t>
            </a:r>
            <a:r>
              <a:rPr lang="en-US" altLang="zh-CN" sz="1400" dirty="0">
                <a:solidFill>
                  <a:srgbClr val="000000"/>
                </a:solidFill>
                <a:ea typeface="宋体" charset="-122"/>
              </a:rPr>
              <a:t>Total Profit:</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员工人数总计</a:t>
            </a:r>
            <a:r>
              <a:rPr lang="en-US" altLang="zh-CN" sz="1400" dirty="0">
                <a:solidFill>
                  <a:srgbClr val="000000"/>
                </a:solidFill>
                <a:ea typeface="宋体" charset="-122"/>
              </a:rPr>
              <a:t>Total Employees:</a:t>
            </a:r>
          </a:p>
          <a:p>
            <a:pPr lvl="1">
              <a:lnSpc>
                <a:spcPct val="150000"/>
              </a:lnSpc>
              <a:buClr>
                <a:srgbClr val="000000"/>
              </a:buClr>
            </a:pPr>
            <a:r>
              <a:rPr lang="en-US" altLang="zh-CN" sz="1800" b="1" dirty="0" smtClean="0">
                <a:solidFill>
                  <a:srgbClr val="000000"/>
                </a:solidFill>
                <a:latin typeface="汉仪旗黑-50S" panose="00020600040101010101" pitchFamily="18" charset="-122"/>
                <a:ea typeface="汉仪旗黑-50S" panose="00020600040101010101" pitchFamily="18" charset="-122"/>
              </a:rPr>
              <a:t>4S</a:t>
            </a:r>
            <a:r>
              <a:rPr lang="zh-CN" altLang="en-US" sz="1800" b="1" dirty="0" smtClean="0">
                <a:solidFill>
                  <a:srgbClr val="000000"/>
                </a:solidFill>
                <a:latin typeface="汉仪旗黑-50S" panose="00020600040101010101" pitchFamily="18" charset="-122"/>
                <a:ea typeface="汉仪旗黑-50S" panose="00020600040101010101" pitchFamily="18" charset="-122"/>
              </a:rPr>
              <a:t>经销店个数总计</a:t>
            </a:r>
            <a:r>
              <a:rPr lang="en-US" altLang="zh-CN" sz="1400" dirty="0">
                <a:solidFill>
                  <a:srgbClr val="000000"/>
                </a:solidFill>
                <a:ea typeface="宋体" charset="-122"/>
              </a:rPr>
              <a:t>Total owned 4S Shops:</a:t>
            </a:r>
          </a:p>
        </p:txBody>
      </p:sp>
      <p:sp>
        <p:nvSpPr>
          <p:cNvPr id="17" name="Rectangle 6"/>
          <p:cNvSpPr txBox="1">
            <a:spLocks noChangeArrowheads="1"/>
          </p:cNvSpPr>
          <p:nvPr/>
        </p:nvSpPr>
        <p:spPr>
          <a:xfrm>
            <a:off x="0" y="0"/>
            <a:ext cx="6245735"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421420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20650" y="1138601"/>
            <a:ext cx="11813690" cy="1798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2200" b="1" dirty="0" smtClean="0">
                <a:latin typeface="汉仪旗黑-50S" panose="00020600040101010101" pitchFamily="18" charset="-122"/>
                <a:ea typeface="汉仪旗黑-50S" panose="00020600040101010101" pitchFamily="18" charset="-122"/>
              </a:rPr>
              <a:t> </a:t>
            </a:r>
            <a:r>
              <a:rPr lang="zh-CN" altLang="en-US" sz="2000" b="1" dirty="0" smtClean="0">
                <a:latin typeface="汉仪旗黑-50S" panose="00020600040101010101" pitchFamily="18" charset="-122"/>
                <a:ea typeface="汉仪旗黑-50S" panose="00020600040101010101" pitchFamily="18" charset="-122"/>
              </a:rPr>
              <a:t>申请公司或主要投资人拥有的所有品牌经销店的股权信息</a:t>
            </a:r>
            <a:r>
              <a:rPr lang="zh-CN" altLang="en-US" sz="2000" b="1" dirty="0" smtClean="0">
                <a:latin typeface="汉仪旗黑-50S" panose="00020600040101010101" pitchFamily="18" charset="-122"/>
                <a:ea typeface="汉仪旗黑-50S" panose="00020600040101010101" pitchFamily="18" charset="-122"/>
                <a:sym typeface="Wingdings" pitchFamily="2" charset="2"/>
              </a:rPr>
              <a:t>（含</a:t>
            </a:r>
            <a:r>
              <a:rPr lang="en-US" altLang="zh-CN" sz="2000" b="1" dirty="0" smtClean="0">
                <a:latin typeface="汉仪旗黑-50S" panose="00020600040101010101" pitchFamily="18" charset="-122"/>
                <a:ea typeface="汉仪旗黑-50S" panose="00020600040101010101" pitchFamily="18" charset="-122"/>
                <a:sym typeface="Wingdings" pitchFamily="2" charset="2"/>
              </a:rPr>
              <a:t>4S</a:t>
            </a:r>
            <a:r>
              <a:rPr lang="zh-CN" altLang="en-US" sz="2000" b="1" dirty="0" smtClean="0">
                <a:latin typeface="汉仪旗黑-50S" panose="00020600040101010101" pitchFamily="18" charset="-122"/>
                <a:ea typeface="汉仪旗黑-50S" panose="00020600040101010101" pitchFamily="18" charset="-122"/>
                <a:sym typeface="Wingdings" pitchFamily="2" charset="2"/>
              </a:rPr>
              <a:t>店，城市展厅以及维修中心）</a:t>
            </a:r>
            <a:endParaRPr lang="en-US" altLang="zh-CN" sz="2000" b="1" dirty="0" smtClean="0">
              <a:latin typeface="汉仪旗黑-50S" panose="00020600040101010101" pitchFamily="18" charset="-122"/>
              <a:ea typeface="汉仪旗黑-50S" panose="00020600040101010101" pitchFamily="18" charset="-122"/>
            </a:endParaRPr>
          </a:p>
          <a:p>
            <a:pPr marL="0" indent="0">
              <a:lnSpc>
                <a:spcPct val="100000"/>
              </a:lnSpc>
              <a:spcBef>
                <a:spcPct val="0"/>
              </a:spcBef>
              <a:buFontTx/>
              <a:buNone/>
            </a:pPr>
            <a:r>
              <a:rPr lang="en-US" altLang="zh-CN" sz="2000" dirty="0" smtClean="0">
                <a:latin typeface="汉仪旗黑-50S" panose="00020600040101010101" pitchFamily="18" charset="-122"/>
                <a:ea typeface="汉仪旗黑-50S" panose="00020600040101010101" pitchFamily="18" charset="-122"/>
              </a:rPr>
              <a:t>   </a:t>
            </a:r>
            <a:r>
              <a:rPr lang="en-US" altLang="zh-CN" sz="1400" dirty="0" smtClean="0">
                <a:ea typeface="汉仪旗黑-50S" panose="00020600040101010101" pitchFamily="18" charset="-122"/>
              </a:rPr>
              <a:t>Shareholder flowchart of mainly owned 4S, 1S, and A/S Workshops by company application or primary investors.</a:t>
            </a:r>
          </a:p>
          <a:p>
            <a:pPr marL="0" indent="0">
              <a:lnSpc>
                <a:spcPct val="150000"/>
              </a:lnSpc>
              <a:spcBef>
                <a:spcPct val="0"/>
              </a:spcBef>
              <a:buFont typeface="Arial" panose="020B0604020202020204" pitchFamily="34" charset="0"/>
              <a:buNone/>
            </a:pPr>
            <a:r>
              <a:rPr lang="zh-CN" altLang="en-US" sz="2000" dirty="0" smtClean="0">
                <a:latin typeface="汉仪旗黑-50S" panose="00020600040101010101" pitchFamily="18" charset="-122"/>
                <a:ea typeface="汉仪旗黑-50S" panose="00020600040101010101" pitchFamily="18" charset="-122"/>
              </a:rPr>
              <a:t>   </a:t>
            </a:r>
            <a:r>
              <a:rPr lang="zh-CN" altLang="en-US" sz="1800" dirty="0" smtClean="0">
                <a:latin typeface="汉仪旗黑-50S" panose="00020600040101010101" pitchFamily="18" charset="-122"/>
                <a:ea typeface="汉仪旗黑-50S" panose="00020600040101010101" pitchFamily="18" charset="-122"/>
              </a:rPr>
              <a:t>请列明申请公司所控股的所有公司（汽车产业和非汽车产业）</a:t>
            </a:r>
            <a:r>
              <a:rPr lang="en-US" altLang="ja-JP" sz="1800" dirty="0" smtClean="0">
                <a:latin typeface="汉仪旗黑-50S" panose="00020600040101010101" pitchFamily="18" charset="-122"/>
                <a:ea typeface="汉仪旗黑-50S" panose="00020600040101010101" pitchFamily="18" charset="-122"/>
              </a:rPr>
              <a:t>    </a:t>
            </a:r>
          </a:p>
          <a:p>
            <a:pPr marL="0" indent="0">
              <a:lnSpc>
                <a:spcPct val="100000"/>
              </a:lnSpc>
              <a:spcBef>
                <a:spcPct val="0"/>
              </a:spcBef>
              <a:buFontTx/>
              <a:buNone/>
            </a:pPr>
            <a:r>
              <a:rPr lang="en-US" altLang="ja-JP" sz="1400" dirty="0">
                <a:ea typeface="汉仪旗黑-50S" panose="00020600040101010101" pitchFamily="18" charset="-122"/>
              </a:rPr>
              <a:t>   </a:t>
            </a:r>
            <a:r>
              <a:rPr lang="en-US" altLang="ja-JP" sz="1400" dirty="0" smtClean="0">
                <a:ea typeface="汉仪旗黑-50S" panose="00020600040101010101" pitchFamily="18" charset="-122"/>
              </a:rPr>
              <a:t>     </a:t>
            </a:r>
            <a:r>
              <a:rPr lang="en-US" altLang="ja-JP" sz="1400" dirty="0">
                <a:ea typeface="汉仪旗黑-50S" panose="00020600040101010101" pitchFamily="18" charset="-122"/>
              </a:rPr>
              <a:t>Please include all levels of where there is a majority ownership, including businesses outside the proposed corporate entity (both automotive and non-automotive).</a:t>
            </a:r>
          </a:p>
        </p:txBody>
      </p:sp>
      <p:sp>
        <p:nvSpPr>
          <p:cNvPr id="16" name="Text Box 93"/>
          <p:cNvSpPr txBox="1">
            <a:spLocks noChangeArrowheads="1"/>
          </p:cNvSpPr>
          <p:nvPr/>
        </p:nvSpPr>
        <p:spPr bwMode="black">
          <a:xfrm>
            <a:off x="4473333"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17" name="AutoShape 97"/>
          <p:cNvSpPr>
            <a:spLocks noChangeArrowheads="1"/>
          </p:cNvSpPr>
          <p:nvPr/>
        </p:nvSpPr>
        <p:spPr bwMode="black">
          <a:xfrm>
            <a:off x="3500229" y="4211762"/>
            <a:ext cx="1727200" cy="6445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endParaRPr lang="en-US" altLang="zh-CN" sz="1800" b="0" dirty="0">
              <a:latin typeface="汉仪旗黑-50S" panose="00020600040101010101" pitchFamily="18" charset="-122"/>
              <a:ea typeface="汉仪旗黑-50S" panose="00020600040101010101" pitchFamily="18" charset="-122"/>
            </a:endParaRPr>
          </a:p>
        </p:txBody>
      </p:sp>
      <p:sp>
        <p:nvSpPr>
          <p:cNvPr id="18" name="AutoShape 99"/>
          <p:cNvSpPr>
            <a:spLocks noChangeArrowheads="1"/>
          </p:cNvSpPr>
          <p:nvPr/>
        </p:nvSpPr>
        <p:spPr bwMode="black">
          <a:xfrm>
            <a:off x="3573254"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19" name="Line 114"/>
          <p:cNvSpPr>
            <a:spLocks noChangeShapeType="1"/>
          </p:cNvSpPr>
          <p:nvPr/>
        </p:nvSpPr>
        <p:spPr bwMode="black">
          <a:xfrm>
            <a:off x="4365416" y="4859462"/>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0" name="Text Box 93"/>
          <p:cNvSpPr txBox="1">
            <a:spLocks noChangeArrowheads="1"/>
          </p:cNvSpPr>
          <p:nvPr/>
        </p:nvSpPr>
        <p:spPr bwMode="black">
          <a:xfrm>
            <a:off x="6129095"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21" name="AutoShape 99"/>
          <p:cNvSpPr>
            <a:spLocks noChangeArrowheads="1"/>
          </p:cNvSpPr>
          <p:nvPr/>
        </p:nvSpPr>
        <p:spPr bwMode="black">
          <a:xfrm>
            <a:off x="5229016"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22" name="Text Box 93"/>
          <p:cNvSpPr txBox="1">
            <a:spLocks noChangeArrowheads="1"/>
          </p:cNvSpPr>
          <p:nvPr/>
        </p:nvSpPr>
        <p:spPr bwMode="black">
          <a:xfrm>
            <a:off x="2673108"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23" name="AutoShape 99"/>
          <p:cNvSpPr>
            <a:spLocks noChangeArrowheads="1"/>
          </p:cNvSpPr>
          <p:nvPr/>
        </p:nvSpPr>
        <p:spPr bwMode="black">
          <a:xfrm>
            <a:off x="1773029"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24" name="Text Box 93"/>
          <p:cNvSpPr txBox="1">
            <a:spLocks noChangeArrowheads="1"/>
          </p:cNvSpPr>
          <p:nvPr/>
        </p:nvSpPr>
        <p:spPr bwMode="black">
          <a:xfrm>
            <a:off x="7856295"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25" name="AutoShape 99"/>
          <p:cNvSpPr>
            <a:spLocks noChangeArrowheads="1"/>
          </p:cNvSpPr>
          <p:nvPr/>
        </p:nvSpPr>
        <p:spPr bwMode="black">
          <a:xfrm>
            <a:off x="6957804"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26" name="Line 114"/>
          <p:cNvSpPr>
            <a:spLocks noChangeShapeType="1"/>
          </p:cNvSpPr>
          <p:nvPr/>
        </p:nvSpPr>
        <p:spPr bwMode="black">
          <a:xfrm>
            <a:off x="5948154" y="507536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7" name="Line 114"/>
          <p:cNvSpPr>
            <a:spLocks noChangeShapeType="1"/>
          </p:cNvSpPr>
          <p:nvPr/>
        </p:nvSpPr>
        <p:spPr bwMode="black">
          <a:xfrm>
            <a:off x="7605504" y="507536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8" name="Line 114"/>
          <p:cNvSpPr>
            <a:spLocks noChangeShapeType="1"/>
          </p:cNvSpPr>
          <p:nvPr/>
        </p:nvSpPr>
        <p:spPr bwMode="black">
          <a:xfrm>
            <a:off x="2420729" y="507536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9" name="Line 114"/>
          <p:cNvSpPr>
            <a:spLocks noChangeShapeType="1"/>
          </p:cNvSpPr>
          <p:nvPr/>
        </p:nvSpPr>
        <p:spPr bwMode="black">
          <a:xfrm>
            <a:off x="4365416" y="3922837"/>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30" name="AutoShape 97"/>
          <p:cNvSpPr>
            <a:spLocks noChangeArrowheads="1"/>
          </p:cNvSpPr>
          <p:nvPr/>
        </p:nvSpPr>
        <p:spPr bwMode="black">
          <a:xfrm>
            <a:off x="5084554" y="2986212"/>
            <a:ext cx="1727200" cy="6445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endParaRPr lang="en-US" altLang="zh-CN" sz="1800" b="0" dirty="0">
              <a:latin typeface="汉仪旗黑-50S" panose="00020600040101010101" pitchFamily="18" charset="-122"/>
              <a:ea typeface="汉仪旗黑-50S" panose="00020600040101010101" pitchFamily="18" charset="-122"/>
            </a:endParaRPr>
          </a:p>
        </p:txBody>
      </p:sp>
      <p:sp>
        <p:nvSpPr>
          <p:cNvPr id="31" name="Line 26"/>
          <p:cNvSpPr>
            <a:spLocks noChangeShapeType="1"/>
          </p:cNvSpPr>
          <p:nvPr/>
        </p:nvSpPr>
        <p:spPr bwMode="auto">
          <a:xfrm>
            <a:off x="4365416" y="3922837"/>
            <a:ext cx="1582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32" name="Line 114"/>
          <p:cNvSpPr>
            <a:spLocks noChangeShapeType="1"/>
          </p:cNvSpPr>
          <p:nvPr/>
        </p:nvSpPr>
        <p:spPr bwMode="black">
          <a:xfrm>
            <a:off x="5948154" y="363391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33" name="Line 28"/>
          <p:cNvSpPr>
            <a:spLocks noChangeShapeType="1"/>
          </p:cNvSpPr>
          <p:nvPr/>
        </p:nvSpPr>
        <p:spPr bwMode="auto">
          <a:xfrm>
            <a:off x="2420729" y="5073774"/>
            <a:ext cx="5184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34" name="Text Box 93"/>
          <p:cNvSpPr txBox="1">
            <a:spLocks noChangeArrowheads="1"/>
          </p:cNvSpPr>
          <p:nvPr/>
        </p:nvSpPr>
        <p:spPr bwMode="black">
          <a:xfrm>
            <a:off x="4514608" y="3997449"/>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35" name="Text Box 93"/>
          <p:cNvSpPr txBox="1">
            <a:spLocks noChangeArrowheads="1"/>
          </p:cNvSpPr>
          <p:nvPr/>
        </p:nvSpPr>
        <p:spPr bwMode="black">
          <a:xfrm>
            <a:off x="6027495" y="27703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36" name="Text Box 31"/>
          <p:cNvSpPr txBox="1">
            <a:spLocks noChangeArrowheads="1"/>
          </p:cNvSpPr>
          <p:nvPr/>
        </p:nvSpPr>
        <p:spPr bwMode="auto">
          <a:xfrm>
            <a:off x="8540541" y="5583362"/>
            <a:ext cx="488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en-US" altLang="zh-CN"/>
              <a:t>...</a:t>
            </a:r>
          </a:p>
        </p:txBody>
      </p:sp>
      <p:sp>
        <p:nvSpPr>
          <p:cNvPr id="37" name="Text Box 32"/>
          <p:cNvSpPr txBox="1">
            <a:spLocks noChangeArrowheads="1"/>
          </p:cNvSpPr>
          <p:nvPr/>
        </p:nvSpPr>
        <p:spPr bwMode="auto">
          <a:xfrm>
            <a:off x="5300454" y="4503862"/>
            <a:ext cx="488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en-US" altLang="zh-CN"/>
              <a:t>...</a:t>
            </a:r>
          </a:p>
        </p:txBody>
      </p:sp>
      <p:sp>
        <p:nvSpPr>
          <p:cNvPr id="38" name="Rectangle 6"/>
          <p:cNvSpPr txBox="1">
            <a:spLocks noChangeArrowheads="1"/>
          </p:cNvSpPr>
          <p:nvPr/>
        </p:nvSpPr>
        <p:spPr>
          <a:xfrm>
            <a:off x="-50645" y="-13924"/>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270055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35267" y="1161849"/>
            <a:ext cx="10355308" cy="850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2200" b="1" dirty="0" smtClean="0">
                <a:solidFill>
                  <a:srgbClr val="000000"/>
                </a:solidFill>
                <a:latin typeface="宋体" charset="-122"/>
                <a:ea typeface="宋体" charset="-122"/>
              </a:rPr>
              <a:t> </a:t>
            </a:r>
            <a:r>
              <a:rPr lang="zh-CN" altLang="en-US" sz="2000" b="1" dirty="0" smtClean="0">
                <a:solidFill>
                  <a:srgbClr val="000000"/>
                </a:solidFill>
                <a:latin typeface="汉仪旗黑-50S" panose="00020600040101010101" pitchFamily="18" charset="-122"/>
                <a:ea typeface="汉仪旗黑-50S" panose="00020600040101010101" pitchFamily="18" charset="-122"/>
              </a:rPr>
              <a:t>申请公司或主要投资人拥有的所有品牌经销店的股权信息</a:t>
            </a:r>
            <a:r>
              <a:rPr lang="en-US" altLang="zh-CN" sz="2000" b="1" dirty="0" smtClean="0">
                <a:solidFill>
                  <a:srgbClr val="000000"/>
                </a:solidFill>
                <a:latin typeface="汉仪旗黑-50S" panose="00020600040101010101" pitchFamily="18" charset="-122"/>
                <a:ea typeface="汉仪旗黑-50S" panose="00020600040101010101" pitchFamily="18" charset="-122"/>
              </a:rPr>
              <a:t>:</a:t>
            </a:r>
            <a:r>
              <a:rPr lang="en-US" altLang="zh-CN" sz="2000" b="1" dirty="0" smtClean="0">
                <a:solidFill>
                  <a:srgbClr val="000000"/>
                </a:solidFill>
                <a:latin typeface="宋体" charset="-122"/>
                <a:ea typeface="宋体" charset="-122"/>
              </a:rPr>
              <a:t> </a:t>
            </a:r>
          </a:p>
          <a:p>
            <a:pPr marL="0" indent="0">
              <a:lnSpc>
                <a:spcPct val="100000"/>
              </a:lnSpc>
              <a:buNone/>
            </a:pPr>
            <a:r>
              <a:rPr lang="en-US" altLang="zh-CN" sz="1400" b="1" dirty="0" smtClean="0">
                <a:solidFill>
                  <a:srgbClr val="000000"/>
                </a:solidFill>
                <a:ea typeface="宋体" charset="-122"/>
              </a:rPr>
              <a:t>   </a:t>
            </a:r>
            <a:r>
              <a:rPr lang="en-US" altLang="zh-CN" sz="1400" dirty="0">
                <a:ea typeface="汉仪旗黑-50S" panose="00020600040101010101" pitchFamily="18" charset="-122"/>
              </a:rPr>
              <a:t>Shareholder flowchart of mainly owned 4S shops by company application or primary investors</a:t>
            </a:r>
            <a:endParaRPr lang="en-US" altLang="ja-JP" sz="1400" dirty="0">
              <a:ea typeface="汉仪旗黑-50S" panose="00020600040101010101" pitchFamily="18"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2327445825"/>
              </p:ext>
            </p:extLst>
          </p:nvPr>
        </p:nvGraphicFramePr>
        <p:xfrm>
          <a:off x="1693482" y="2182104"/>
          <a:ext cx="8710751" cy="3475224"/>
        </p:xfrm>
        <a:graphic>
          <a:graphicData uri="http://schemas.openxmlformats.org/drawingml/2006/table">
            <a:tbl>
              <a:tblPr firstRow="1" bandRow="1">
                <a:tableStyleId>{5C22544A-7EE6-4342-B048-85BDC9FD1C3A}</a:tableStyleId>
              </a:tblPr>
              <a:tblGrid>
                <a:gridCol w="1244393">
                  <a:extLst>
                    <a:ext uri="{9D8B030D-6E8A-4147-A177-3AD203B41FA5}">
                      <a16:colId xmlns:a16="http://schemas.microsoft.com/office/drawing/2014/main" val="20000"/>
                    </a:ext>
                  </a:extLst>
                </a:gridCol>
                <a:gridCol w="1244393">
                  <a:extLst>
                    <a:ext uri="{9D8B030D-6E8A-4147-A177-3AD203B41FA5}">
                      <a16:colId xmlns:a16="http://schemas.microsoft.com/office/drawing/2014/main" val="20001"/>
                    </a:ext>
                  </a:extLst>
                </a:gridCol>
                <a:gridCol w="1244393">
                  <a:extLst>
                    <a:ext uri="{9D8B030D-6E8A-4147-A177-3AD203B41FA5}">
                      <a16:colId xmlns:a16="http://schemas.microsoft.com/office/drawing/2014/main" val="20002"/>
                    </a:ext>
                  </a:extLst>
                </a:gridCol>
                <a:gridCol w="1244393">
                  <a:extLst>
                    <a:ext uri="{9D8B030D-6E8A-4147-A177-3AD203B41FA5}">
                      <a16:colId xmlns:a16="http://schemas.microsoft.com/office/drawing/2014/main" val="20003"/>
                    </a:ext>
                  </a:extLst>
                </a:gridCol>
                <a:gridCol w="1244393">
                  <a:extLst>
                    <a:ext uri="{9D8B030D-6E8A-4147-A177-3AD203B41FA5}">
                      <a16:colId xmlns:a16="http://schemas.microsoft.com/office/drawing/2014/main" val="20004"/>
                    </a:ext>
                  </a:extLst>
                </a:gridCol>
                <a:gridCol w="1244393">
                  <a:extLst>
                    <a:ext uri="{9D8B030D-6E8A-4147-A177-3AD203B41FA5}">
                      <a16:colId xmlns:a16="http://schemas.microsoft.com/office/drawing/2014/main" val="20005"/>
                    </a:ext>
                  </a:extLst>
                </a:gridCol>
                <a:gridCol w="1244393">
                  <a:extLst>
                    <a:ext uri="{9D8B030D-6E8A-4147-A177-3AD203B41FA5}">
                      <a16:colId xmlns:a16="http://schemas.microsoft.com/office/drawing/2014/main" val="20006"/>
                    </a:ext>
                  </a:extLst>
                </a:gridCol>
              </a:tblGrid>
              <a:tr h="434403">
                <a:tc rowSpan="2">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品牌</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数量</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城市</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4403">
                <a:tc vMerge="1">
                  <a:txBody>
                    <a:bodyPr/>
                    <a:lstStyle/>
                    <a:p>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运营</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股权</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在建</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股权</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4403">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例：</a:t>
                      </a:r>
                      <a:r>
                        <a:rPr lang="en-US" altLang="zh-CN" sz="1600" dirty="0" smtClean="0">
                          <a:solidFill>
                            <a:schemeClr val="tx1"/>
                          </a:solidFill>
                          <a:latin typeface="+mn-lt"/>
                          <a:ea typeface="汉仪旗黑-50S" panose="00020600040101010101" pitchFamily="18" charset="-122"/>
                        </a:rPr>
                        <a:t>Audi</a:t>
                      </a:r>
                      <a:endParaRPr lang="zh-CN" altLang="en-US" sz="1600" dirty="0">
                        <a:solidFill>
                          <a:schemeClr val="tx1"/>
                        </a:solidFill>
                        <a:latin typeface="+mn-lt"/>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4</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100%</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2</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100%</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北京</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上海</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8"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116390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90251" y="1067016"/>
            <a:ext cx="11308896" cy="865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10000"/>
              </a:spcBef>
              <a:buFont typeface="Wingdings" panose="05000000000000000000" pitchFamily="2" charset="2"/>
              <a:buChar char="n"/>
            </a:pPr>
            <a:r>
              <a:rPr lang="zh-CN" altLang="en-US" sz="2400" b="1" dirty="0" smtClean="0">
                <a:latin typeface="汉仪旗黑-50S" panose="00020600040101010101" pitchFamily="18" charset="-122"/>
                <a:ea typeface="汉仪旗黑-50S" panose="00020600040101010101" pitchFamily="18" charset="-122"/>
              </a:rPr>
              <a:t> </a:t>
            </a:r>
            <a:r>
              <a:rPr lang="zh-CN" altLang="en-US" sz="2000" b="1" dirty="0" smtClean="0">
                <a:latin typeface="汉仪旗黑-50S" panose="00020600040101010101" pitchFamily="18" charset="-122"/>
                <a:ea typeface="汉仪旗黑-50S" panose="00020600040101010101" pitchFamily="18" charset="-122"/>
              </a:rPr>
              <a:t>申请公司或主投资人拥有的所有非新能源品牌经销店（含</a:t>
            </a:r>
            <a:r>
              <a:rPr lang="en-US" altLang="zh-CN" sz="2000" b="1" dirty="0" smtClean="0">
                <a:latin typeface="汉仪旗黑-50S" panose="00020600040101010101" pitchFamily="18" charset="-122"/>
                <a:ea typeface="汉仪旗黑-50S" panose="00020600040101010101" pitchFamily="18" charset="-122"/>
              </a:rPr>
              <a:t>4S</a:t>
            </a:r>
            <a:r>
              <a:rPr lang="zh-CN" altLang="en-US" sz="2000" b="1" dirty="0" smtClean="0">
                <a:latin typeface="汉仪旗黑-50S" panose="00020600040101010101" pitchFamily="18" charset="-122"/>
                <a:ea typeface="汉仪旗黑-50S" panose="00020600040101010101" pitchFamily="18" charset="-122"/>
              </a:rPr>
              <a:t>店，城市展厅以及维修中心）的背景</a:t>
            </a:r>
            <a:endParaRPr lang="en-US" altLang="zh-CN" sz="2000" b="1" dirty="0" smtClean="0">
              <a:latin typeface="汉仪旗黑-50S" panose="00020600040101010101" pitchFamily="18" charset="-122"/>
              <a:ea typeface="汉仪旗黑-50S" panose="00020600040101010101" pitchFamily="18" charset="-122"/>
            </a:endParaRPr>
          </a:p>
          <a:p>
            <a:pPr marL="0" indent="0">
              <a:lnSpc>
                <a:spcPct val="100000"/>
              </a:lnSpc>
              <a:spcBef>
                <a:spcPct val="10000"/>
              </a:spcBef>
              <a:buFont typeface="Wingdings" pitchFamily="2" charset="2"/>
              <a:buNone/>
            </a:pPr>
            <a:r>
              <a:rPr lang="en-US" altLang="zh-CN" sz="1400" b="1" dirty="0" smtClean="0">
                <a:latin typeface="汉仪旗黑-50S" panose="00020600040101010101" pitchFamily="18" charset="-122"/>
                <a:ea typeface="汉仪旗黑-50S" panose="00020600040101010101" pitchFamily="18" charset="-122"/>
              </a:rPr>
              <a:t>    </a:t>
            </a:r>
            <a:r>
              <a:rPr lang="en-US" altLang="zh-CN" sz="1400" dirty="0" smtClean="0">
                <a:ea typeface="汉仪旗黑-50S" panose="00020600040101010101" pitchFamily="18" charset="-122"/>
              </a:rPr>
              <a:t>General background of mainly owned 4S, 1S, and A/S Workshops of </a:t>
            </a:r>
            <a:r>
              <a:rPr lang="en-US" altLang="zh-CN" sz="1400" dirty="0">
                <a:ea typeface="汉仪旗黑-50S" panose="00020600040101010101" pitchFamily="18" charset="-122"/>
              </a:rPr>
              <a:t>non-new energy brand by </a:t>
            </a:r>
            <a:r>
              <a:rPr lang="en-US" altLang="zh-CN" sz="1400" dirty="0" smtClean="0">
                <a:ea typeface="汉仪旗黑-50S" panose="00020600040101010101" pitchFamily="18" charset="-122"/>
              </a:rPr>
              <a:t>company application or primary investors.</a:t>
            </a:r>
            <a:endParaRPr lang="en-US" altLang="ja-JP" sz="1400" dirty="0" smtClean="0">
              <a:ea typeface="汉仪旗黑-50S" panose="00020600040101010101" pitchFamily="18" charset="-122"/>
            </a:endParaRPr>
          </a:p>
        </p:txBody>
      </p:sp>
      <p:graphicFrame>
        <p:nvGraphicFramePr>
          <p:cNvPr id="4" name="Group 33"/>
          <p:cNvGraphicFramePr>
            <a:graphicFrameLocks/>
          </p:cNvGraphicFramePr>
          <p:nvPr>
            <p:extLst>
              <p:ext uri="{D42A27DB-BD31-4B8C-83A1-F6EECF244321}">
                <p14:modId xmlns:p14="http://schemas.microsoft.com/office/powerpoint/2010/main" val="685636611"/>
              </p:ext>
            </p:extLst>
          </p:nvPr>
        </p:nvGraphicFramePr>
        <p:xfrm>
          <a:off x="625389" y="1932203"/>
          <a:ext cx="10499134" cy="4255062"/>
        </p:xfrm>
        <a:graphic>
          <a:graphicData uri="http://schemas.openxmlformats.org/drawingml/2006/table">
            <a:tbl>
              <a:tblPr/>
              <a:tblGrid>
                <a:gridCol w="1368384">
                  <a:extLst>
                    <a:ext uri="{9D8B030D-6E8A-4147-A177-3AD203B41FA5}">
                      <a16:colId xmlns:a16="http://schemas.microsoft.com/office/drawing/2014/main" val="20000"/>
                    </a:ext>
                  </a:extLst>
                </a:gridCol>
                <a:gridCol w="1152491">
                  <a:extLst>
                    <a:ext uri="{9D8B030D-6E8A-4147-A177-3AD203B41FA5}">
                      <a16:colId xmlns:a16="http://schemas.microsoft.com/office/drawing/2014/main" val="20001"/>
                    </a:ext>
                  </a:extLst>
                </a:gridCol>
                <a:gridCol w="2269790">
                  <a:extLst>
                    <a:ext uri="{9D8B030D-6E8A-4147-A177-3AD203B41FA5}">
                      <a16:colId xmlns:a16="http://schemas.microsoft.com/office/drawing/2014/main" val="20002"/>
                    </a:ext>
                  </a:extLst>
                </a:gridCol>
                <a:gridCol w="2795452">
                  <a:extLst>
                    <a:ext uri="{9D8B030D-6E8A-4147-A177-3AD203B41FA5}">
                      <a16:colId xmlns:a16="http://schemas.microsoft.com/office/drawing/2014/main" val="20003"/>
                    </a:ext>
                  </a:extLst>
                </a:gridCol>
                <a:gridCol w="2913017">
                  <a:extLst>
                    <a:ext uri="{9D8B030D-6E8A-4147-A177-3AD203B41FA5}">
                      <a16:colId xmlns:a16="http://schemas.microsoft.com/office/drawing/2014/main" val="20004"/>
                    </a:ext>
                  </a:extLst>
                </a:gridCol>
              </a:tblGrid>
              <a:tr h="149459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公司名称</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Company Application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经营品牌</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Operational Brands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授权</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开业</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Authorized/Opening Date</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设施类型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(4S</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店</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展厅</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维修中心</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Facility Type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(4S shop/CSR/Workshop</a:t>
                      </a: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endPar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经营范围</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进口车</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国产车</a:t>
                      </a:r>
                    </a:p>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Scope of Business</a:t>
                      </a:r>
                    </a:p>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Imported/Domestic produced car</a:t>
                      </a:r>
                      <a:endParaRPr kumimoji="0" lang="zh-CN" altLang="en-US" sz="16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5444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49"/>
          <p:cNvSpPr txBox="1">
            <a:spLocks noChangeArrowheads="1"/>
          </p:cNvSpPr>
          <p:nvPr/>
        </p:nvSpPr>
        <p:spPr>
          <a:xfrm>
            <a:off x="154283" y="1158965"/>
            <a:ext cx="11368708" cy="106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1800" dirty="0" smtClean="0">
                <a:latin typeface="汉仪旗黑-50S" panose="00020600040101010101" pitchFamily="18" charset="-122"/>
                <a:ea typeface="汉仪旗黑-50S" panose="00020600040101010101" pitchFamily="18" charset="-122"/>
              </a:rPr>
              <a:t> </a:t>
            </a:r>
            <a:r>
              <a:rPr lang="zh-CN" altLang="en-US" sz="1800" b="1" dirty="0" smtClean="0">
                <a:latin typeface="汉仪旗黑-50S" panose="00020600040101010101" pitchFamily="18" charset="-122"/>
                <a:ea typeface="汉仪旗黑-50S" panose="00020600040101010101" pitchFamily="18" charset="-122"/>
              </a:rPr>
              <a:t>申请公司或主投资人拥有的所有非新能源品牌经销店（含</a:t>
            </a:r>
            <a:r>
              <a:rPr lang="en-US" altLang="zh-CN" sz="1800" b="1" dirty="0" smtClean="0">
                <a:latin typeface="汉仪旗黑-50S" panose="00020600040101010101" pitchFamily="18" charset="-122"/>
                <a:ea typeface="汉仪旗黑-50S" panose="00020600040101010101" pitchFamily="18" charset="-122"/>
              </a:rPr>
              <a:t>4S</a:t>
            </a:r>
            <a:r>
              <a:rPr lang="zh-CN" altLang="en-US" sz="1800" b="1" dirty="0" smtClean="0">
                <a:latin typeface="汉仪旗黑-50S" panose="00020600040101010101" pitchFamily="18" charset="-122"/>
                <a:ea typeface="汉仪旗黑-50S" panose="00020600040101010101" pitchFamily="18" charset="-122"/>
              </a:rPr>
              <a:t>店和维修中心）目前的售后服务财务方面业绩</a:t>
            </a:r>
            <a:r>
              <a:rPr lang="en-US" altLang="zh-CN" sz="1800" b="1" dirty="0" smtClean="0">
                <a:latin typeface="汉仪旗黑-50S" panose="00020600040101010101" pitchFamily="18" charset="-122"/>
                <a:ea typeface="汉仪旗黑-50S" panose="00020600040101010101" pitchFamily="18" charset="-122"/>
              </a:rPr>
              <a:t>: (</a:t>
            </a:r>
            <a:r>
              <a:rPr lang="zh-CN" altLang="en-US" sz="1800" b="1" dirty="0" smtClean="0">
                <a:latin typeface="汉仪旗黑-50S" panose="00020600040101010101" pitchFamily="18" charset="-122"/>
                <a:ea typeface="汉仪旗黑-50S" panose="00020600040101010101" pitchFamily="18" charset="-122"/>
              </a:rPr>
              <a:t>单位：千元</a:t>
            </a:r>
            <a:r>
              <a:rPr lang="en-US" altLang="zh-CN" sz="1800" b="1" dirty="0" smtClean="0">
                <a:latin typeface="汉仪旗黑-50S" panose="00020600040101010101" pitchFamily="18" charset="-122"/>
                <a:ea typeface="汉仪旗黑-50S" panose="00020600040101010101" pitchFamily="18" charset="-122"/>
              </a:rPr>
              <a:t>)</a:t>
            </a:r>
            <a:r>
              <a:rPr lang="en-US" altLang="zh-CN" sz="1400" dirty="0" smtClean="0">
                <a:ea typeface="汉仪旗黑-50S" panose="00020600040101010101" pitchFamily="18" charset="-122"/>
              </a:rPr>
              <a:t>General After-sales financial performance of mainly owned 4S and A/S Workshops of </a:t>
            </a:r>
            <a:r>
              <a:rPr lang="en-US" altLang="zh-CN" sz="1400" dirty="0">
                <a:ea typeface="汉仪旗黑-50S" panose="00020600040101010101" pitchFamily="18" charset="-122"/>
              </a:rPr>
              <a:t>non-new energy brand by </a:t>
            </a:r>
            <a:r>
              <a:rPr lang="en-US" altLang="zh-CN" sz="1400" dirty="0" smtClean="0">
                <a:ea typeface="汉仪旗黑-50S" panose="00020600040101010101" pitchFamily="18" charset="-122"/>
              </a:rPr>
              <a:t>company application or main investors.</a:t>
            </a:r>
            <a:endParaRPr lang="en-US" altLang="zh-CN" sz="1400" b="1" dirty="0" smtClean="0">
              <a:ea typeface="汉仪旗黑-50S" panose="00020600040101010101" pitchFamily="18" charset="-122"/>
            </a:endParaRPr>
          </a:p>
        </p:txBody>
      </p:sp>
      <p:graphicFrame>
        <p:nvGraphicFramePr>
          <p:cNvPr id="7" name="Group 82"/>
          <p:cNvGraphicFramePr>
            <a:graphicFrameLocks noGrp="1"/>
          </p:cNvGraphicFramePr>
          <p:nvPr>
            <p:extLst>
              <p:ext uri="{D42A27DB-BD31-4B8C-83A1-F6EECF244321}">
                <p14:modId xmlns:p14="http://schemas.microsoft.com/office/powerpoint/2010/main" val="3847778222"/>
              </p:ext>
            </p:extLst>
          </p:nvPr>
        </p:nvGraphicFramePr>
        <p:xfrm>
          <a:off x="445218" y="2042146"/>
          <a:ext cx="11309804" cy="3898355"/>
        </p:xfrm>
        <a:graphic>
          <a:graphicData uri="http://schemas.openxmlformats.org/drawingml/2006/table">
            <a:tbl>
              <a:tblPr/>
              <a:tblGrid>
                <a:gridCol w="1303655">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1123405">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gridCol w="1300711">
                  <a:extLst>
                    <a:ext uri="{9D8B030D-6E8A-4147-A177-3AD203B41FA5}">
                      <a16:colId xmlns:a16="http://schemas.microsoft.com/office/drawing/2014/main" val="20004"/>
                    </a:ext>
                  </a:extLst>
                </a:gridCol>
                <a:gridCol w="1028352">
                  <a:extLst>
                    <a:ext uri="{9D8B030D-6E8A-4147-A177-3AD203B41FA5}">
                      <a16:colId xmlns:a16="http://schemas.microsoft.com/office/drawing/2014/main" val="20005"/>
                    </a:ext>
                  </a:extLst>
                </a:gridCol>
                <a:gridCol w="1138459">
                  <a:extLst>
                    <a:ext uri="{9D8B030D-6E8A-4147-A177-3AD203B41FA5}">
                      <a16:colId xmlns:a16="http://schemas.microsoft.com/office/drawing/2014/main" val="20006"/>
                    </a:ext>
                  </a:extLst>
                </a:gridCol>
                <a:gridCol w="1044973">
                  <a:extLst>
                    <a:ext uri="{9D8B030D-6E8A-4147-A177-3AD203B41FA5}">
                      <a16:colId xmlns:a16="http://schemas.microsoft.com/office/drawing/2014/main" val="20007"/>
                    </a:ext>
                  </a:extLst>
                </a:gridCol>
                <a:gridCol w="1092755">
                  <a:extLst>
                    <a:ext uri="{9D8B030D-6E8A-4147-A177-3AD203B41FA5}">
                      <a16:colId xmlns:a16="http://schemas.microsoft.com/office/drawing/2014/main" val="20008"/>
                    </a:ext>
                  </a:extLst>
                </a:gridCol>
                <a:gridCol w="1161311">
                  <a:extLst>
                    <a:ext uri="{9D8B030D-6E8A-4147-A177-3AD203B41FA5}">
                      <a16:colId xmlns:a16="http://schemas.microsoft.com/office/drawing/2014/main" val="20009"/>
                    </a:ext>
                  </a:extLst>
                </a:gridCol>
              </a:tblGrid>
              <a:tr h="61365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公司名称</a:t>
                      </a:r>
                      <a:r>
                        <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品牌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Company/Brand</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a:t>
                      </a: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2 years</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a:t>
                      </a: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1 year</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本年累计</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Accumulated data CYTD</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166249">
                <a:tc vMerge="1">
                  <a:txBody>
                    <a:bodyPr/>
                    <a:lstStyle/>
                    <a:p>
                      <a:endParaRPr lang="zh-CN"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Gross </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profit</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Fixed Absorption 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Gross Profit</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Fixed Absorption Rate</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Profit</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Fixed Absorption</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Rate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3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Text Box 54"/>
          <p:cNvSpPr txBox="1">
            <a:spLocks noChangeArrowheads="1"/>
          </p:cNvSpPr>
          <p:nvPr/>
        </p:nvSpPr>
        <p:spPr bwMode="auto">
          <a:xfrm>
            <a:off x="445218" y="5940501"/>
            <a:ext cx="446949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dirty="0">
                <a:latin typeface="汉仪旗黑-50S" panose="00020600040101010101" pitchFamily="18" charset="-122"/>
                <a:ea typeface="汉仪旗黑-50S" panose="00020600040101010101" pitchFamily="18" charset="-122"/>
                <a:cs typeface="+mj-cs"/>
              </a:rPr>
              <a:t>请提供厂家报告佐证。</a:t>
            </a:r>
            <a:endParaRPr lang="en-US" altLang="zh-CN" sz="1200" dirty="0">
              <a:latin typeface="汉仪旗黑-50S" panose="00020600040101010101" pitchFamily="18" charset="-122"/>
              <a:ea typeface="汉仪旗黑-50S" panose="00020600040101010101" pitchFamily="18" charset="-122"/>
              <a:cs typeface="+mj-cs"/>
            </a:endParaRPr>
          </a:p>
          <a:p>
            <a:pPr eaLnBrk="1" hangingPunct="1"/>
            <a:r>
              <a:rPr lang="en-US" altLang="zh-CN" sz="1200" dirty="0">
                <a:latin typeface="+mn-lt"/>
              </a:rPr>
              <a:t>Provide manufacturer report for validation of score received.</a:t>
            </a:r>
          </a:p>
        </p:txBody>
      </p:sp>
      <p:sp>
        <p:nvSpPr>
          <p:cNvPr id="9"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164500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
        <p:nvSpPr>
          <p:cNvPr id="3" name="Rectangle 3"/>
          <p:cNvSpPr txBox="1">
            <a:spLocks noChangeArrowheads="1"/>
          </p:cNvSpPr>
          <p:nvPr/>
        </p:nvSpPr>
        <p:spPr>
          <a:xfrm>
            <a:off x="0" y="935077"/>
            <a:ext cx="12007780" cy="865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10000"/>
              </a:spcBef>
              <a:buFont typeface="Wingdings" panose="05000000000000000000" pitchFamily="2" charset="2"/>
              <a:buChar char="n"/>
            </a:pPr>
            <a:r>
              <a:rPr lang="zh-CN" altLang="en-US" sz="2400" b="1" dirty="0" smtClean="0">
                <a:latin typeface="汉仪旗黑-50S" panose="00020600040101010101" pitchFamily="18" charset="-122"/>
                <a:ea typeface="汉仪旗黑-50S" panose="00020600040101010101" pitchFamily="18" charset="-122"/>
              </a:rPr>
              <a:t> </a:t>
            </a:r>
            <a:r>
              <a:rPr lang="zh-CN" altLang="en-US" sz="2000" b="1" dirty="0" smtClean="0">
                <a:latin typeface="汉仪旗黑-50S" panose="00020600040101010101" pitchFamily="18" charset="-122"/>
                <a:ea typeface="汉仪旗黑-50S" panose="00020600040101010101" pitchFamily="18" charset="-122"/>
              </a:rPr>
              <a:t>申请公司或主投资人拥有的所有</a:t>
            </a:r>
            <a:r>
              <a:rPr lang="zh-CN" altLang="en-US" sz="2000" b="1" dirty="0" smtClean="0">
                <a:solidFill>
                  <a:srgbClr val="FF0000"/>
                </a:solidFill>
                <a:latin typeface="汉仪旗黑-50S" panose="00020600040101010101" pitchFamily="18" charset="-122"/>
                <a:ea typeface="汉仪旗黑-50S" panose="00020600040101010101" pitchFamily="18" charset="-122"/>
              </a:rPr>
              <a:t>新势力</a:t>
            </a:r>
            <a:r>
              <a:rPr lang="en-US" altLang="zh-CN" sz="2000" b="1" dirty="0" smtClean="0">
                <a:solidFill>
                  <a:srgbClr val="FF0000"/>
                </a:solidFill>
                <a:latin typeface="汉仪旗黑-50S" panose="00020600040101010101" pitchFamily="18" charset="-122"/>
                <a:ea typeface="汉仪旗黑-50S" panose="00020600040101010101" pitchFamily="18" charset="-122"/>
              </a:rPr>
              <a:t>/</a:t>
            </a:r>
            <a:r>
              <a:rPr lang="zh-CN" altLang="en-US" sz="2000" b="1" dirty="0" smtClean="0">
                <a:solidFill>
                  <a:srgbClr val="FF0000"/>
                </a:solidFill>
                <a:latin typeface="汉仪旗黑-50S" panose="00020600040101010101" pitchFamily="18" charset="-122"/>
                <a:ea typeface="汉仪旗黑-50S" panose="00020600040101010101" pitchFamily="18" charset="-122"/>
              </a:rPr>
              <a:t>新能源品牌</a:t>
            </a:r>
            <a:r>
              <a:rPr lang="zh-CN" altLang="en-US" sz="2000" b="1" dirty="0" smtClean="0">
                <a:latin typeface="汉仪旗黑-50S" panose="00020600040101010101" pitchFamily="18" charset="-122"/>
                <a:ea typeface="汉仪旗黑-50S" panose="00020600040101010101" pitchFamily="18" charset="-122"/>
              </a:rPr>
              <a:t>经销店（含</a:t>
            </a:r>
            <a:r>
              <a:rPr lang="en-US" altLang="zh-CN" sz="2000" b="1" dirty="0" smtClean="0">
                <a:latin typeface="汉仪旗黑-50S" panose="00020600040101010101" pitchFamily="18" charset="-122"/>
                <a:ea typeface="汉仪旗黑-50S" panose="00020600040101010101" pitchFamily="18" charset="-122"/>
              </a:rPr>
              <a:t>4S</a:t>
            </a:r>
            <a:r>
              <a:rPr lang="zh-CN" altLang="en-US" sz="2000" b="1" dirty="0" smtClean="0">
                <a:latin typeface="汉仪旗黑-50S" panose="00020600040101010101" pitchFamily="18" charset="-122"/>
                <a:ea typeface="汉仪旗黑-50S" panose="00020600040101010101" pitchFamily="18" charset="-122"/>
              </a:rPr>
              <a:t>店，城市展厅以及维修中心）的背景</a:t>
            </a:r>
            <a:endParaRPr lang="en-US" altLang="zh-CN" sz="2000" b="1" dirty="0" smtClean="0">
              <a:latin typeface="汉仪旗黑-50S" panose="00020600040101010101" pitchFamily="18" charset="-122"/>
              <a:ea typeface="汉仪旗黑-50S" panose="00020600040101010101" pitchFamily="18" charset="-122"/>
            </a:endParaRPr>
          </a:p>
          <a:p>
            <a:pPr marL="0" indent="0">
              <a:lnSpc>
                <a:spcPct val="100000"/>
              </a:lnSpc>
              <a:spcBef>
                <a:spcPct val="10000"/>
              </a:spcBef>
              <a:buFont typeface="Wingdings" pitchFamily="2" charset="2"/>
              <a:buNone/>
            </a:pPr>
            <a:r>
              <a:rPr lang="en-US" altLang="zh-CN" sz="1400" b="1" dirty="0" smtClean="0">
                <a:latin typeface="汉仪旗黑-50S" panose="00020600040101010101" pitchFamily="18" charset="-122"/>
                <a:ea typeface="汉仪旗黑-50S" panose="00020600040101010101" pitchFamily="18" charset="-122"/>
              </a:rPr>
              <a:t>    </a:t>
            </a:r>
            <a:r>
              <a:rPr lang="en-US" altLang="zh-CN" sz="1400" dirty="0" smtClean="0">
                <a:ea typeface="汉仪旗黑-50S" panose="00020600040101010101" pitchFamily="18" charset="-122"/>
              </a:rPr>
              <a:t>General background of mainly owned 4S, 1S, and A/S Workshops </a:t>
            </a:r>
            <a:r>
              <a:rPr lang="en-US" altLang="zh-CN" sz="1400" dirty="0">
                <a:ea typeface="汉仪旗黑-50S" panose="00020600040101010101" pitchFamily="18" charset="-122"/>
              </a:rPr>
              <a:t>of </a:t>
            </a:r>
            <a:r>
              <a:rPr lang="en-US" altLang="zh-CN" sz="1400" dirty="0" smtClean="0">
                <a:ea typeface="汉仪旗黑-50S" panose="00020600040101010101" pitchFamily="18" charset="-122"/>
              </a:rPr>
              <a:t>new </a:t>
            </a:r>
            <a:r>
              <a:rPr lang="en-US" altLang="zh-CN" sz="1400" dirty="0">
                <a:ea typeface="汉仪旗黑-50S" panose="00020600040101010101" pitchFamily="18" charset="-122"/>
              </a:rPr>
              <a:t>energy brand by </a:t>
            </a:r>
            <a:r>
              <a:rPr lang="en-US" altLang="zh-CN" sz="1400" dirty="0" smtClean="0">
                <a:ea typeface="汉仪旗黑-50S" panose="00020600040101010101" pitchFamily="18" charset="-122"/>
              </a:rPr>
              <a:t>company application or primary investors.</a:t>
            </a:r>
            <a:endParaRPr lang="en-US" altLang="ja-JP" sz="1400" dirty="0" smtClean="0">
              <a:ea typeface="汉仪旗黑-50S" panose="00020600040101010101" pitchFamily="18" charset="-122"/>
            </a:endParaRPr>
          </a:p>
        </p:txBody>
      </p:sp>
      <p:graphicFrame>
        <p:nvGraphicFramePr>
          <p:cNvPr id="4" name="Group 33"/>
          <p:cNvGraphicFramePr>
            <a:graphicFrameLocks/>
          </p:cNvGraphicFramePr>
          <p:nvPr>
            <p:extLst>
              <p:ext uri="{D42A27DB-BD31-4B8C-83A1-F6EECF244321}">
                <p14:modId xmlns:p14="http://schemas.microsoft.com/office/powerpoint/2010/main" val="859989070"/>
              </p:ext>
            </p:extLst>
          </p:nvPr>
        </p:nvGraphicFramePr>
        <p:xfrm>
          <a:off x="625387" y="1932203"/>
          <a:ext cx="11098020" cy="4358066"/>
        </p:xfrm>
        <a:graphic>
          <a:graphicData uri="http://schemas.openxmlformats.org/drawingml/2006/table">
            <a:tbl>
              <a:tblPr/>
              <a:tblGrid>
                <a:gridCol w="1173268">
                  <a:extLst>
                    <a:ext uri="{9D8B030D-6E8A-4147-A177-3AD203B41FA5}">
                      <a16:colId xmlns:a16="http://schemas.microsoft.com/office/drawing/2014/main" val="20000"/>
                    </a:ext>
                  </a:extLst>
                </a:gridCol>
                <a:gridCol w="1215850">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2401556">
                  <a:extLst>
                    <a:ext uri="{9D8B030D-6E8A-4147-A177-3AD203B41FA5}">
                      <a16:colId xmlns:a16="http://schemas.microsoft.com/office/drawing/2014/main" val="20003"/>
                    </a:ext>
                  </a:extLst>
                </a:gridCol>
                <a:gridCol w="5001060">
                  <a:extLst>
                    <a:ext uri="{9D8B030D-6E8A-4147-A177-3AD203B41FA5}">
                      <a16:colId xmlns:a16="http://schemas.microsoft.com/office/drawing/2014/main" val="20004"/>
                    </a:ext>
                  </a:extLst>
                </a:gridCol>
              </a:tblGrid>
              <a:tr h="143388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公司名称</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Company Application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经营品牌</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Operational Brands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授权</a:t>
                      </a:r>
                      <a:r>
                        <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开业时间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Authorized/Opening Date</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设施类型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(4S</a:t>
                      </a: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店</a:t>
                      </a:r>
                      <a:r>
                        <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展厅</a:t>
                      </a:r>
                      <a:r>
                        <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维修中心</a:t>
                      </a:r>
                      <a:r>
                        <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Facility Type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(4S shop/CSR/Workshop</a:t>
                      </a: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mn-lt"/>
                          <a:ea typeface="汉仪旗黑-50S" panose="00020600040101010101" pitchFamily="18" charset="-122"/>
                        </a:rPr>
                        <a:t>提供前年及今年的批售</a:t>
                      </a: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a:t>
                      </a:r>
                      <a:r>
                        <a:rPr kumimoji="0" lang="zh-CN" altLang="en-US" sz="1400" b="1" i="0" u="none" strike="noStrike" cap="none" normalizeH="0" baseline="0" dirty="0" smtClean="0">
                          <a:ln>
                            <a:noFill/>
                          </a:ln>
                          <a:solidFill>
                            <a:schemeClr val="tx1"/>
                          </a:solidFill>
                          <a:effectLst/>
                          <a:latin typeface="+mn-lt"/>
                          <a:ea typeface="汉仪旗黑-50S" panose="00020600040101010101" pitchFamily="18" charset="-122"/>
                        </a:rPr>
                        <a:t>零售业绩，厂家年度评优排名等相关核心信息</a:t>
                      </a:r>
                      <a:endPar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Provide the previous year and this year's wholesale/retail performance, OEM' annual ranking and other core information</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83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83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83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83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83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3146474"/>
      </p:ext>
    </p:extLst>
  </p:cSld>
  <p:clrMapOvr>
    <a:masterClrMapping/>
  </p:clrMapOvr>
</p:sld>
</file>

<file path=ppt/theme/theme1.xml><?xml version="1.0" encoding="utf-8"?>
<a:theme xmlns:a="http://schemas.openxmlformats.org/drawingml/2006/main" name="Infiniti_Powerpoint_Template_16x9_V1">
  <a:themeElements>
    <a:clrScheme name="Infiniti">
      <a:dk1>
        <a:srgbClr val="000000"/>
      </a:dk1>
      <a:lt1>
        <a:srgbClr val="FFFFFF"/>
      </a:lt1>
      <a:dk2>
        <a:srgbClr val="F2F2F2"/>
      </a:dk2>
      <a:lt2>
        <a:srgbClr val="FFFFFF"/>
      </a:lt2>
      <a:accent1>
        <a:srgbClr val="E5E5E5"/>
      </a:accent1>
      <a:accent2>
        <a:srgbClr val="999999"/>
      </a:accent2>
      <a:accent3>
        <a:srgbClr val="595959"/>
      </a:accent3>
      <a:accent4>
        <a:srgbClr val="E5E5E5"/>
      </a:accent4>
      <a:accent5>
        <a:srgbClr val="999999"/>
      </a:accent5>
      <a:accent6>
        <a:srgbClr val="595959"/>
      </a:accent6>
      <a:hlink>
        <a:srgbClr val="595959"/>
      </a:hlink>
      <a:folHlink>
        <a:srgbClr val="595959"/>
      </a:folHlink>
    </a:clrScheme>
    <a:fontScheme name="Infiniti Brand">
      <a:majorFont>
        <a:latin typeface="Infiniti Brand"/>
        <a:ea typeface=""/>
        <a:cs typeface=""/>
      </a:majorFont>
      <a:minorFont>
        <a:latin typeface="Infiniti Bran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511EE7-FE35-4FA1-B11B-F9149E6B70A4}" vid="{5A9975F8-10FF-4CD8-AB10-DD99FAD007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QX50_16_9_A</Template>
  <TotalTime>21708</TotalTime>
  <Words>4171</Words>
  <Application>Microsoft Office PowerPoint</Application>
  <PresentationFormat>宽屏</PresentationFormat>
  <Paragraphs>801</Paragraphs>
  <Slides>38</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MS PGothic</vt:lpstr>
      <vt:lpstr>创艺简黑体</vt:lpstr>
      <vt:lpstr>汉仪旗黑 40S</vt:lpstr>
      <vt:lpstr>汉仪旗黑-50S</vt:lpstr>
      <vt:lpstr>宋体</vt:lpstr>
      <vt:lpstr>微软雅黑</vt:lpstr>
      <vt:lpstr>Arial</vt:lpstr>
      <vt:lpstr>Calibri</vt:lpstr>
      <vt:lpstr>Infiniti Brand</vt:lpstr>
      <vt:lpstr>Infiniti Brand Light</vt:lpstr>
      <vt:lpstr>Verdana</vt:lpstr>
      <vt:lpstr>Wingdings</vt:lpstr>
      <vt:lpstr>Infiniti_Powerpoint_Template_16x9_V1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 GOGGO</dc:creator>
  <cp:lastModifiedBy>陈顾少(Chen Gushao,DDD)(东风日产汽车销售有限公司经销商发展部网络发展科)</cp:lastModifiedBy>
  <cp:revision>796</cp:revision>
  <dcterms:created xsi:type="dcterms:W3CDTF">2018-05-15T09:10:46Z</dcterms:created>
  <dcterms:modified xsi:type="dcterms:W3CDTF">2024-08-23T09:17:54Z</dcterms:modified>
</cp:coreProperties>
</file>